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notesMasterIdLst>
    <p:notesMasterId r:id="rId33"/>
  </p:notesMasterIdLst>
  <p:handoutMasterIdLst>
    <p:handoutMasterId r:id="rId34"/>
  </p:handoutMasterIdLst>
  <p:sldIdLst>
    <p:sldId id="256" r:id="rId2"/>
    <p:sldId id="311" r:id="rId3"/>
    <p:sldId id="320" r:id="rId4"/>
    <p:sldId id="263" r:id="rId5"/>
    <p:sldId id="317" r:id="rId6"/>
    <p:sldId id="270" r:id="rId7"/>
    <p:sldId id="338" r:id="rId8"/>
    <p:sldId id="287" r:id="rId9"/>
    <p:sldId id="290" r:id="rId10"/>
    <p:sldId id="329" r:id="rId11"/>
    <p:sldId id="312" r:id="rId12"/>
    <p:sldId id="323" r:id="rId13"/>
    <p:sldId id="326" r:id="rId14"/>
    <p:sldId id="327" r:id="rId15"/>
    <p:sldId id="337" r:id="rId16"/>
    <p:sldId id="321" r:id="rId17"/>
    <p:sldId id="271" r:id="rId18"/>
    <p:sldId id="305" r:id="rId19"/>
    <p:sldId id="272" r:id="rId20"/>
    <p:sldId id="330" r:id="rId21"/>
    <p:sldId id="278" r:id="rId22"/>
    <p:sldId id="308" r:id="rId23"/>
    <p:sldId id="279" r:id="rId24"/>
    <p:sldId id="335" r:id="rId25"/>
    <p:sldId id="303" r:id="rId26"/>
    <p:sldId id="300" r:id="rId27"/>
    <p:sldId id="331" r:id="rId28"/>
    <p:sldId id="280" r:id="rId29"/>
    <p:sldId id="336" r:id="rId30"/>
    <p:sldId id="285" r:id="rId31"/>
    <p:sldId id="286" r:id="rId3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showPr showNarration="1" showAnimation="0"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C9F"/>
    <a:srgbClr val="2F9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4" autoAdjust="0"/>
    <p:restoredTop sz="94092" autoAdjust="0"/>
  </p:normalViewPr>
  <p:slideViewPr>
    <p:cSldViewPr snapToGrid="0" snapToObjects="1">
      <p:cViewPr varScale="1">
        <p:scale>
          <a:sx n="69" d="100"/>
          <a:sy n="69" d="100"/>
        </p:scale>
        <p:origin x="1992" y="278"/>
      </p:cViewPr>
      <p:guideLst>
        <p:guide orient="horz" pos="2160"/>
        <p:guide pos="2880"/>
      </p:guideLst>
    </p:cSldViewPr>
  </p:slideViewPr>
  <p:outlineViewPr>
    <p:cViewPr>
      <p:scale>
        <a:sx n="33" d="100"/>
        <a:sy n="33" d="100"/>
      </p:scale>
      <p:origin x="0" y="3389"/>
    </p:cViewPr>
  </p:outlineViewPr>
  <p:notesTextViewPr>
    <p:cViewPr>
      <p:scale>
        <a:sx n="100" d="100"/>
        <a:sy n="100" d="100"/>
      </p:scale>
      <p:origin x="0" y="0"/>
    </p:cViewPr>
  </p:notesTextViewPr>
  <p:sorterViewPr>
    <p:cViewPr>
      <p:scale>
        <a:sx n="66" d="100"/>
        <a:sy n="66" d="100"/>
      </p:scale>
      <p:origin x="0" y="46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4B75F4-B17E-7937-0F66-C4CAE785434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3" name="Date Placeholder 2">
            <a:extLst>
              <a:ext uri="{FF2B5EF4-FFF2-40B4-BE49-F238E27FC236}">
                <a16:creationId xmlns:a16="http://schemas.microsoft.com/office/drawing/2014/main" id="{C7A00830-0709-EE7F-2E59-D06C49872EAE}"/>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65" charset="-128"/>
                <a:cs typeface="+mn-cs"/>
              </a:defRPr>
            </a:lvl1pPr>
          </a:lstStyle>
          <a:p>
            <a:pPr>
              <a:defRPr/>
            </a:pPr>
            <a:fld id="{57D16A6C-25A3-475B-BA4F-27BBB4858532}" type="datetime1">
              <a:rPr lang="en-US"/>
              <a:pPr>
                <a:defRPr/>
              </a:pPr>
              <a:t>10/17/2025</a:t>
            </a:fld>
            <a:endParaRPr lang="en-US"/>
          </a:p>
        </p:txBody>
      </p:sp>
      <p:sp>
        <p:nvSpPr>
          <p:cNvPr id="4" name="Footer Placeholder 3">
            <a:extLst>
              <a:ext uri="{FF2B5EF4-FFF2-40B4-BE49-F238E27FC236}">
                <a16:creationId xmlns:a16="http://schemas.microsoft.com/office/drawing/2014/main" id="{97F39F38-5A51-D03D-B854-DD4E65F9AB7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5" name="Slide Number Placeholder 4">
            <a:extLst>
              <a:ext uri="{FF2B5EF4-FFF2-40B4-BE49-F238E27FC236}">
                <a16:creationId xmlns:a16="http://schemas.microsoft.com/office/drawing/2014/main" id="{9C818A31-FB9B-F832-11A6-A6C464272F7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1319248-B368-4EF1-BAB9-FB2F46F2380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C99CC0-2606-2764-837B-7A0CB962C5E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9254347-840A-CDE3-DC33-9B032229427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65" charset="0"/>
                <a:ea typeface="ＭＳ Ｐゴシック" pitchFamily="-65" charset="-128"/>
                <a:cs typeface="+mn-cs"/>
              </a:defRPr>
            </a:lvl1pPr>
          </a:lstStyle>
          <a:p>
            <a:pPr>
              <a:defRPr/>
            </a:pPr>
            <a:fld id="{15FA7B4A-12C1-42BC-8A96-4723AFEF2E95}" type="datetime1">
              <a:rPr lang="en-US"/>
              <a:pPr>
                <a:defRPr/>
              </a:pPr>
              <a:t>10/17/2025</a:t>
            </a:fld>
            <a:endParaRPr lang="en-US"/>
          </a:p>
        </p:txBody>
      </p:sp>
      <p:sp>
        <p:nvSpPr>
          <p:cNvPr id="4" name="Slide Image Placeholder 3">
            <a:extLst>
              <a:ext uri="{FF2B5EF4-FFF2-40B4-BE49-F238E27FC236}">
                <a16:creationId xmlns:a16="http://schemas.microsoft.com/office/drawing/2014/main" id="{52B1660A-97A8-4DA9-042D-400EF751164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04BB600-809E-E48B-2820-FE8415433183}"/>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74428B58-315E-7CC3-7EC3-8968299EFFA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513BF196-A19B-E4BE-A868-007B3C7104F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FF360BEB-264F-4BF7-BBC4-A56CBB85BF2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7D59D32-A2CE-D052-D11B-08731C65AD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F047B8E9-4C1F-5FCB-48A2-871B3A2BE5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D30EB5A6-EA3C-5380-13E2-A6050A5BF3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D98C705-6E40-409D-9B7E-7C6BA3FBA993}" type="slidenum">
              <a:rPr lang="en-US" altLang="en-US"/>
              <a:pPr>
                <a:spcBef>
                  <a:spcPct val="0"/>
                </a:spcBef>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12B1624-8ABE-B514-3102-A077D3039F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21E3C67-F4FD-1A9A-EDFE-5EC314BF37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Add verbally or in the hand out, attributed quotes from some of your local priests. </a:t>
            </a:r>
          </a:p>
        </p:txBody>
      </p:sp>
      <p:sp>
        <p:nvSpPr>
          <p:cNvPr id="23556" name="Slide Number Placeholder 3">
            <a:extLst>
              <a:ext uri="{FF2B5EF4-FFF2-40B4-BE49-F238E27FC236}">
                <a16:creationId xmlns:a16="http://schemas.microsoft.com/office/drawing/2014/main" id="{FD3E0033-5E4D-F8EB-37DC-CA21774AE8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459A79D-0BBB-4DA7-969E-6E4B3B97DCF5}" type="slidenum">
              <a:rPr lang="en-US" altLang="en-US"/>
              <a:pPr>
                <a:spcBef>
                  <a:spcPct val="0"/>
                </a:spcBef>
              </a:pPr>
              <a:t>17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6FA1626-374D-D212-92EE-94AA8D8A19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2BDD59F-1F6A-06B7-7D10-D66339089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Add verbally or in the hand out, attributed quotes from some of your local priests. </a:t>
            </a:r>
          </a:p>
        </p:txBody>
      </p:sp>
      <p:sp>
        <p:nvSpPr>
          <p:cNvPr id="25604" name="Slide Number Placeholder 3">
            <a:extLst>
              <a:ext uri="{FF2B5EF4-FFF2-40B4-BE49-F238E27FC236}">
                <a16:creationId xmlns:a16="http://schemas.microsoft.com/office/drawing/2014/main" id="{0C98C5BE-3E8E-8D29-F8BD-A14234FD54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D4F7E6E-527F-435D-AE67-1F3B0755FB01}" type="slidenum">
              <a:rPr lang="en-US" altLang="en-US"/>
              <a:pPr>
                <a:spcBef>
                  <a:spcPct val="0"/>
                </a:spcBef>
              </a:pPr>
              <a:t>18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9DAB83-39AD-BB60-3E36-8DCAB9868225}"/>
              </a:ext>
            </a:extLst>
          </p:cNvPr>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defTabSz="914400" eaLnBrk="1" hangingPunct="1">
              <a:spcBef>
                <a:spcPts val="2000"/>
              </a:spcBef>
              <a:buClr>
                <a:srgbClr val="6FB7D7"/>
              </a:buClr>
              <a:buSzPct val="110000"/>
              <a:buFont typeface="Wingdings 2" pitchFamily="-65" charset="2"/>
              <a:buNone/>
              <a:defRPr/>
            </a:pPr>
            <a:endParaRPr lang="en-US" sz="3200">
              <a:solidFill>
                <a:srgbClr val="595959"/>
              </a:solidFill>
              <a:latin typeface="News Gothic MT" pitchFamily="-65" charset="0"/>
              <a:ea typeface="ＭＳ Ｐゴシック" pitchFamily="-65" charset="-128"/>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a:p>
        </p:txBody>
      </p:sp>
      <p:sp>
        <p:nvSpPr>
          <p:cNvPr id="5" name="Date Placeholder 3">
            <a:extLst>
              <a:ext uri="{FF2B5EF4-FFF2-40B4-BE49-F238E27FC236}">
                <a16:creationId xmlns:a16="http://schemas.microsoft.com/office/drawing/2014/main" id="{0C9AD38A-7291-075D-F7F3-C082D33030EC}"/>
              </a:ext>
            </a:extLst>
          </p:cNvPr>
          <p:cNvSpPr>
            <a:spLocks noGrp="1"/>
          </p:cNvSpPr>
          <p:nvPr>
            <p:ph type="dt" sz="half" idx="10"/>
          </p:nvPr>
        </p:nvSpPr>
        <p:spPr/>
        <p:txBody>
          <a:bodyPr/>
          <a:lstStyle>
            <a:lvl1pPr>
              <a:defRPr/>
            </a:lvl1pPr>
          </a:lstStyle>
          <a:p>
            <a:pPr>
              <a:defRPr/>
            </a:pPr>
            <a:fld id="{EBF43DE8-4C5F-41A6-A2E0-472495C6106E}" type="datetime1">
              <a:rPr lang="en-US"/>
              <a:pPr>
                <a:defRPr/>
              </a:pPr>
              <a:t>10/17/2025</a:t>
            </a:fld>
            <a:endParaRPr lang="en-US"/>
          </a:p>
        </p:txBody>
      </p:sp>
      <p:sp>
        <p:nvSpPr>
          <p:cNvPr id="6" name="Footer Placeholder 4">
            <a:extLst>
              <a:ext uri="{FF2B5EF4-FFF2-40B4-BE49-F238E27FC236}">
                <a16:creationId xmlns:a16="http://schemas.microsoft.com/office/drawing/2014/main" id="{54610395-1F23-A701-F343-37E3F98949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B95B2F-E0E3-6E44-D03C-EF3E1B8B62C5}"/>
              </a:ext>
            </a:extLst>
          </p:cNvPr>
          <p:cNvSpPr>
            <a:spLocks noGrp="1"/>
          </p:cNvSpPr>
          <p:nvPr>
            <p:ph type="sldNum" sz="quarter" idx="12"/>
          </p:nvPr>
        </p:nvSpPr>
        <p:spPr/>
        <p:txBody>
          <a:bodyPr/>
          <a:lstStyle>
            <a:lvl1pPr>
              <a:defRPr/>
            </a:lvl1pPr>
          </a:lstStyle>
          <a:p>
            <a:fld id="{552FC9F2-ECB7-4FC7-8F35-0D2A99BDC1CB}" type="slidenum">
              <a:rPr lang="en-US" altLang="en-US"/>
              <a:pPr/>
              <a:t>‹#›</a:t>
            </a:fld>
            <a:endParaRPr lang="en-US" altLang="en-US" sz="1800"/>
          </a:p>
        </p:txBody>
      </p:sp>
    </p:spTree>
    <p:extLst>
      <p:ext uri="{BB962C8B-B14F-4D97-AF65-F5344CB8AC3E}">
        <p14:creationId xmlns:p14="http://schemas.microsoft.com/office/powerpoint/2010/main" val="354611337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CA"/>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dirty="0"/>
              <a:t>Click icon to add picture</a:t>
            </a:r>
            <a:endParaRPr noProof="0"/>
          </a:p>
        </p:txBody>
      </p:sp>
      <p:sp>
        <p:nvSpPr>
          <p:cNvPr id="3" name="Date Placeholder 3">
            <a:extLst>
              <a:ext uri="{FF2B5EF4-FFF2-40B4-BE49-F238E27FC236}">
                <a16:creationId xmlns:a16="http://schemas.microsoft.com/office/drawing/2014/main" id="{822A8F0C-B300-4FE5-BDA0-E2F19FDD38FF}"/>
              </a:ext>
            </a:extLst>
          </p:cNvPr>
          <p:cNvSpPr>
            <a:spLocks noGrp="1"/>
          </p:cNvSpPr>
          <p:nvPr>
            <p:ph type="dt" sz="half" idx="10"/>
          </p:nvPr>
        </p:nvSpPr>
        <p:spPr/>
        <p:txBody>
          <a:bodyPr/>
          <a:lstStyle>
            <a:lvl1pPr>
              <a:defRPr/>
            </a:lvl1pPr>
          </a:lstStyle>
          <a:p>
            <a:pPr>
              <a:defRPr/>
            </a:pPr>
            <a:fld id="{49612A70-48F9-49CF-9E90-F9928C4AF1DA}" type="datetime1">
              <a:rPr lang="en-US"/>
              <a:pPr>
                <a:defRPr/>
              </a:pPr>
              <a:t>10/17/2025</a:t>
            </a:fld>
            <a:endParaRPr lang="en-US"/>
          </a:p>
        </p:txBody>
      </p:sp>
      <p:sp>
        <p:nvSpPr>
          <p:cNvPr id="5" name="Footer Placeholder 4">
            <a:extLst>
              <a:ext uri="{FF2B5EF4-FFF2-40B4-BE49-F238E27FC236}">
                <a16:creationId xmlns:a16="http://schemas.microsoft.com/office/drawing/2014/main" id="{5BDAE991-26DD-E411-DDAC-CD7165AE7F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C29804-184F-1E5B-EE58-9DB99532C761}"/>
              </a:ext>
            </a:extLst>
          </p:cNvPr>
          <p:cNvSpPr>
            <a:spLocks noGrp="1"/>
          </p:cNvSpPr>
          <p:nvPr>
            <p:ph type="sldNum" sz="quarter" idx="12"/>
          </p:nvPr>
        </p:nvSpPr>
        <p:spPr/>
        <p:txBody>
          <a:bodyPr/>
          <a:lstStyle>
            <a:lvl1pPr>
              <a:defRPr/>
            </a:lvl1pPr>
          </a:lstStyle>
          <a:p>
            <a:fld id="{2B15B335-5333-4B74-A182-7102D957BD2F}" type="slidenum">
              <a:rPr lang="en-US" altLang="en-US"/>
              <a:pPr/>
              <a:t>‹#›</a:t>
            </a:fld>
            <a:endParaRPr lang="en-US" altLang="en-US"/>
          </a:p>
        </p:txBody>
      </p:sp>
    </p:spTree>
    <p:extLst>
      <p:ext uri="{BB962C8B-B14F-4D97-AF65-F5344CB8AC3E}">
        <p14:creationId xmlns:p14="http://schemas.microsoft.com/office/powerpoint/2010/main" val="82352749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4" name="Date Placeholder 3">
            <a:extLst>
              <a:ext uri="{FF2B5EF4-FFF2-40B4-BE49-F238E27FC236}">
                <a16:creationId xmlns:a16="http://schemas.microsoft.com/office/drawing/2014/main" id="{BEE425DD-4D19-821F-EB46-3F242A707DE5}"/>
              </a:ext>
            </a:extLst>
          </p:cNvPr>
          <p:cNvSpPr>
            <a:spLocks noGrp="1"/>
          </p:cNvSpPr>
          <p:nvPr>
            <p:ph type="dt" sz="half" idx="10"/>
          </p:nvPr>
        </p:nvSpPr>
        <p:spPr/>
        <p:txBody>
          <a:bodyPr/>
          <a:lstStyle>
            <a:lvl1pPr>
              <a:defRPr/>
            </a:lvl1pPr>
          </a:lstStyle>
          <a:p>
            <a:pPr>
              <a:defRPr/>
            </a:pPr>
            <a:fld id="{A3BC6F23-2EA5-4007-9A84-CF37C5922F33}" type="datetime1">
              <a:rPr lang="en-US"/>
              <a:pPr>
                <a:defRPr/>
              </a:pPr>
              <a:t>10/17/2025</a:t>
            </a:fld>
            <a:endParaRPr lang="en-US"/>
          </a:p>
        </p:txBody>
      </p:sp>
      <p:sp>
        <p:nvSpPr>
          <p:cNvPr id="5" name="Footer Placeholder 4">
            <a:extLst>
              <a:ext uri="{FF2B5EF4-FFF2-40B4-BE49-F238E27FC236}">
                <a16:creationId xmlns:a16="http://schemas.microsoft.com/office/drawing/2014/main" id="{56DAF582-1CCC-938F-54F6-D4B803B30A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52AC3D-1120-56F7-1E1D-A8838DF519F5}"/>
              </a:ext>
            </a:extLst>
          </p:cNvPr>
          <p:cNvSpPr>
            <a:spLocks noGrp="1"/>
          </p:cNvSpPr>
          <p:nvPr>
            <p:ph type="sldNum" sz="quarter" idx="12"/>
          </p:nvPr>
        </p:nvSpPr>
        <p:spPr/>
        <p:txBody>
          <a:bodyPr/>
          <a:lstStyle>
            <a:lvl1pPr>
              <a:defRPr/>
            </a:lvl1pPr>
          </a:lstStyle>
          <a:p>
            <a:fld id="{F740227A-7364-43E6-967C-0F7AC02B93B3}" type="slidenum">
              <a:rPr lang="en-US" altLang="en-US"/>
              <a:pPr/>
              <a:t>‹#›</a:t>
            </a:fld>
            <a:endParaRPr lang="en-US" altLang="en-US"/>
          </a:p>
        </p:txBody>
      </p:sp>
    </p:spTree>
    <p:extLst>
      <p:ext uri="{BB962C8B-B14F-4D97-AF65-F5344CB8AC3E}">
        <p14:creationId xmlns:p14="http://schemas.microsoft.com/office/powerpoint/2010/main" val="108520486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4" name="Date Placeholder 3">
            <a:extLst>
              <a:ext uri="{FF2B5EF4-FFF2-40B4-BE49-F238E27FC236}">
                <a16:creationId xmlns:a16="http://schemas.microsoft.com/office/drawing/2014/main" id="{77E47D9D-05BB-3393-3BF5-FA986F17F80D}"/>
              </a:ext>
            </a:extLst>
          </p:cNvPr>
          <p:cNvSpPr>
            <a:spLocks noGrp="1"/>
          </p:cNvSpPr>
          <p:nvPr>
            <p:ph type="dt" sz="half" idx="10"/>
          </p:nvPr>
        </p:nvSpPr>
        <p:spPr/>
        <p:txBody>
          <a:bodyPr/>
          <a:lstStyle>
            <a:lvl1pPr>
              <a:defRPr/>
            </a:lvl1pPr>
          </a:lstStyle>
          <a:p>
            <a:pPr>
              <a:defRPr/>
            </a:pPr>
            <a:fld id="{94F529F6-D8FA-4217-9EFB-9619562C532C}" type="datetime1">
              <a:rPr lang="en-US"/>
              <a:pPr>
                <a:defRPr/>
              </a:pPr>
              <a:t>10/17/2025</a:t>
            </a:fld>
            <a:endParaRPr lang="en-US"/>
          </a:p>
        </p:txBody>
      </p:sp>
      <p:sp>
        <p:nvSpPr>
          <p:cNvPr id="5" name="Footer Placeholder 4">
            <a:extLst>
              <a:ext uri="{FF2B5EF4-FFF2-40B4-BE49-F238E27FC236}">
                <a16:creationId xmlns:a16="http://schemas.microsoft.com/office/drawing/2014/main" id="{692FD3AA-699E-92B2-A24B-AF1DD0C77E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83ECD9-B9FA-EEA2-BF2E-43BC0632B029}"/>
              </a:ext>
            </a:extLst>
          </p:cNvPr>
          <p:cNvSpPr>
            <a:spLocks noGrp="1"/>
          </p:cNvSpPr>
          <p:nvPr>
            <p:ph type="sldNum" sz="quarter" idx="12"/>
          </p:nvPr>
        </p:nvSpPr>
        <p:spPr/>
        <p:txBody>
          <a:bodyPr/>
          <a:lstStyle>
            <a:lvl1pPr>
              <a:defRPr/>
            </a:lvl1pPr>
          </a:lstStyle>
          <a:p>
            <a:fld id="{A42BF81F-D959-415C-9A38-64B5AB209CD2}" type="slidenum">
              <a:rPr lang="en-US" altLang="en-US"/>
              <a:pPr/>
              <a:t>‹#›</a:t>
            </a:fld>
            <a:endParaRPr lang="en-US" altLang="en-US"/>
          </a:p>
        </p:txBody>
      </p:sp>
    </p:spTree>
    <p:extLst>
      <p:ext uri="{BB962C8B-B14F-4D97-AF65-F5344CB8AC3E}">
        <p14:creationId xmlns:p14="http://schemas.microsoft.com/office/powerpoint/2010/main" val="94857907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4" name="Date Placeholder 3">
            <a:extLst>
              <a:ext uri="{FF2B5EF4-FFF2-40B4-BE49-F238E27FC236}">
                <a16:creationId xmlns:a16="http://schemas.microsoft.com/office/drawing/2014/main" id="{29AE538B-84F1-EBF3-868F-D243B7EEC444}"/>
              </a:ext>
            </a:extLst>
          </p:cNvPr>
          <p:cNvSpPr>
            <a:spLocks noGrp="1"/>
          </p:cNvSpPr>
          <p:nvPr>
            <p:ph type="dt" sz="half" idx="10"/>
          </p:nvPr>
        </p:nvSpPr>
        <p:spPr/>
        <p:txBody>
          <a:bodyPr/>
          <a:lstStyle>
            <a:lvl1pPr>
              <a:defRPr/>
            </a:lvl1pPr>
          </a:lstStyle>
          <a:p>
            <a:pPr>
              <a:defRPr/>
            </a:pPr>
            <a:fld id="{A1C1F03F-76DD-4B7D-8883-4DAECDA31AAD}" type="datetime1">
              <a:rPr lang="en-US"/>
              <a:pPr>
                <a:defRPr/>
              </a:pPr>
              <a:t>10/17/2025</a:t>
            </a:fld>
            <a:endParaRPr lang="en-US"/>
          </a:p>
        </p:txBody>
      </p:sp>
      <p:sp>
        <p:nvSpPr>
          <p:cNvPr id="5" name="Footer Placeholder 4">
            <a:extLst>
              <a:ext uri="{FF2B5EF4-FFF2-40B4-BE49-F238E27FC236}">
                <a16:creationId xmlns:a16="http://schemas.microsoft.com/office/drawing/2014/main" id="{A78C89DE-E43E-CECB-4F9B-46CFC34A03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0E7B64-78B7-D4D4-8F08-5774214E2538}"/>
              </a:ext>
            </a:extLst>
          </p:cNvPr>
          <p:cNvSpPr>
            <a:spLocks noGrp="1"/>
          </p:cNvSpPr>
          <p:nvPr>
            <p:ph type="sldNum" sz="quarter" idx="12"/>
          </p:nvPr>
        </p:nvSpPr>
        <p:spPr/>
        <p:txBody>
          <a:bodyPr/>
          <a:lstStyle>
            <a:lvl1pPr>
              <a:defRPr/>
            </a:lvl1pPr>
          </a:lstStyle>
          <a:p>
            <a:fld id="{E6067810-4D74-41F7-8DCF-EB845C13007E}" type="slidenum">
              <a:rPr lang="en-US" altLang="en-US"/>
              <a:pPr/>
              <a:t>‹#›</a:t>
            </a:fld>
            <a:endParaRPr lang="en-US" altLang="en-US"/>
          </a:p>
        </p:txBody>
      </p:sp>
    </p:spTree>
    <p:extLst>
      <p:ext uri="{BB962C8B-B14F-4D97-AF65-F5344CB8AC3E}">
        <p14:creationId xmlns:p14="http://schemas.microsoft.com/office/powerpoint/2010/main" val="157347121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dirty="0"/>
              <a:t>Click icon to add picture</a:t>
            </a:r>
            <a:endParaRPr noProof="0"/>
          </a:p>
        </p:txBody>
      </p:sp>
      <p:sp>
        <p:nvSpPr>
          <p:cNvPr id="4" name="Date Placeholder 3">
            <a:extLst>
              <a:ext uri="{FF2B5EF4-FFF2-40B4-BE49-F238E27FC236}">
                <a16:creationId xmlns:a16="http://schemas.microsoft.com/office/drawing/2014/main" id="{5CC31ABA-FDBF-3924-BBC1-2838718928B0}"/>
              </a:ext>
            </a:extLst>
          </p:cNvPr>
          <p:cNvSpPr>
            <a:spLocks noGrp="1"/>
          </p:cNvSpPr>
          <p:nvPr>
            <p:ph type="dt" sz="half" idx="14"/>
          </p:nvPr>
        </p:nvSpPr>
        <p:spPr/>
        <p:txBody>
          <a:bodyPr/>
          <a:lstStyle>
            <a:lvl1pPr>
              <a:defRPr/>
            </a:lvl1pPr>
          </a:lstStyle>
          <a:p>
            <a:pPr>
              <a:defRPr/>
            </a:pPr>
            <a:fld id="{DAA21394-C6BD-4BE6-8AE0-159C7A2AEB42}" type="datetime1">
              <a:rPr lang="en-US"/>
              <a:pPr>
                <a:defRPr/>
              </a:pPr>
              <a:t>10/17/2025</a:t>
            </a:fld>
            <a:endParaRPr lang="en-US"/>
          </a:p>
        </p:txBody>
      </p:sp>
      <p:sp>
        <p:nvSpPr>
          <p:cNvPr id="5" name="Footer Placeholder 4">
            <a:extLst>
              <a:ext uri="{FF2B5EF4-FFF2-40B4-BE49-F238E27FC236}">
                <a16:creationId xmlns:a16="http://schemas.microsoft.com/office/drawing/2014/main" id="{FA4124B9-2193-AD2D-3227-3D9A8E8DFF13}"/>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AE1C5C-A13D-B9C6-B8AA-E545D4FC3671}"/>
              </a:ext>
            </a:extLst>
          </p:cNvPr>
          <p:cNvSpPr>
            <a:spLocks noGrp="1"/>
          </p:cNvSpPr>
          <p:nvPr>
            <p:ph type="sldNum" sz="quarter" idx="16"/>
          </p:nvPr>
        </p:nvSpPr>
        <p:spPr/>
        <p:txBody>
          <a:bodyPr/>
          <a:lstStyle>
            <a:lvl1pPr>
              <a:defRPr/>
            </a:lvl1pPr>
          </a:lstStyle>
          <a:p>
            <a:fld id="{699DDAF7-19CF-4C5B-93F0-DF74E65F5BEC}" type="slidenum">
              <a:rPr lang="en-US" altLang="en-US"/>
              <a:pPr/>
              <a:t>‹#›</a:t>
            </a:fld>
            <a:endParaRPr lang="en-US" altLang="en-US"/>
          </a:p>
        </p:txBody>
      </p:sp>
    </p:spTree>
    <p:extLst>
      <p:ext uri="{BB962C8B-B14F-4D97-AF65-F5344CB8AC3E}">
        <p14:creationId xmlns:p14="http://schemas.microsoft.com/office/powerpoint/2010/main" val="20197637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CA"/>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a:extLst>
              <a:ext uri="{FF2B5EF4-FFF2-40B4-BE49-F238E27FC236}">
                <a16:creationId xmlns:a16="http://schemas.microsoft.com/office/drawing/2014/main" id="{ED2E9512-A4AF-34AE-75B4-DE9A0ADEFB16}"/>
              </a:ext>
            </a:extLst>
          </p:cNvPr>
          <p:cNvSpPr>
            <a:spLocks noGrp="1"/>
          </p:cNvSpPr>
          <p:nvPr>
            <p:ph type="dt" sz="half" idx="10"/>
          </p:nvPr>
        </p:nvSpPr>
        <p:spPr/>
        <p:txBody>
          <a:bodyPr/>
          <a:lstStyle>
            <a:lvl1pPr>
              <a:defRPr/>
            </a:lvl1pPr>
          </a:lstStyle>
          <a:p>
            <a:pPr>
              <a:defRPr/>
            </a:pPr>
            <a:fld id="{F0B56D4D-8CB1-4256-B95E-19FD54B47F64}" type="datetime1">
              <a:rPr lang="en-US"/>
              <a:pPr>
                <a:defRPr/>
              </a:pPr>
              <a:t>10/17/2025</a:t>
            </a:fld>
            <a:endParaRPr lang="en-US"/>
          </a:p>
        </p:txBody>
      </p:sp>
      <p:sp>
        <p:nvSpPr>
          <p:cNvPr id="5" name="Footer Placeholder 4">
            <a:extLst>
              <a:ext uri="{FF2B5EF4-FFF2-40B4-BE49-F238E27FC236}">
                <a16:creationId xmlns:a16="http://schemas.microsoft.com/office/drawing/2014/main" id="{8B684080-27E7-6C24-4E8E-CADF74DE11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D7FF37-6CDF-B383-D92A-EEFBE140E177}"/>
              </a:ext>
            </a:extLst>
          </p:cNvPr>
          <p:cNvSpPr>
            <a:spLocks noGrp="1"/>
          </p:cNvSpPr>
          <p:nvPr>
            <p:ph type="sldNum" sz="quarter" idx="12"/>
          </p:nvPr>
        </p:nvSpPr>
        <p:spPr/>
        <p:txBody>
          <a:bodyPr/>
          <a:lstStyle>
            <a:lvl1pPr>
              <a:defRPr/>
            </a:lvl1pPr>
          </a:lstStyle>
          <a:p>
            <a:fld id="{45A1DA06-9284-45A6-A70E-27090ACA3F38}" type="slidenum">
              <a:rPr lang="en-US" altLang="en-US"/>
              <a:pPr/>
              <a:t>‹#›</a:t>
            </a:fld>
            <a:endParaRPr lang="en-US" altLang="en-US"/>
          </a:p>
        </p:txBody>
      </p:sp>
    </p:spTree>
    <p:extLst>
      <p:ext uri="{BB962C8B-B14F-4D97-AF65-F5344CB8AC3E}">
        <p14:creationId xmlns:p14="http://schemas.microsoft.com/office/powerpoint/2010/main" val="57718398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5" name="Date Placeholder 3">
            <a:extLst>
              <a:ext uri="{FF2B5EF4-FFF2-40B4-BE49-F238E27FC236}">
                <a16:creationId xmlns:a16="http://schemas.microsoft.com/office/drawing/2014/main" id="{36159716-1504-5043-722F-FE1806DBEF5D}"/>
              </a:ext>
            </a:extLst>
          </p:cNvPr>
          <p:cNvSpPr>
            <a:spLocks noGrp="1"/>
          </p:cNvSpPr>
          <p:nvPr>
            <p:ph type="dt" sz="half" idx="10"/>
          </p:nvPr>
        </p:nvSpPr>
        <p:spPr/>
        <p:txBody>
          <a:bodyPr/>
          <a:lstStyle>
            <a:lvl1pPr>
              <a:defRPr/>
            </a:lvl1pPr>
          </a:lstStyle>
          <a:p>
            <a:pPr>
              <a:defRPr/>
            </a:pPr>
            <a:fld id="{9E99DC77-1E30-4F27-B39C-D9E2F69725BA}" type="datetime1">
              <a:rPr lang="en-US"/>
              <a:pPr>
                <a:defRPr/>
              </a:pPr>
              <a:t>10/17/2025</a:t>
            </a:fld>
            <a:endParaRPr lang="en-US"/>
          </a:p>
        </p:txBody>
      </p:sp>
      <p:sp>
        <p:nvSpPr>
          <p:cNvPr id="6" name="Footer Placeholder 4">
            <a:extLst>
              <a:ext uri="{FF2B5EF4-FFF2-40B4-BE49-F238E27FC236}">
                <a16:creationId xmlns:a16="http://schemas.microsoft.com/office/drawing/2014/main" id="{68E30795-7E47-18D4-04D3-AA080E5106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F97A837-B25A-6D47-E8CC-6242941379F4}"/>
              </a:ext>
            </a:extLst>
          </p:cNvPr>
          <p:cNvSpPr>
            <a:spLocks noGrp="1"/>
          </p:cNvSpPr>
          <p:nvPr>
            <p:ph type="sldNum" sz="quarter" idx="12"/>
          </p:nvPr>
        </p:nvSpPr>
        <p:spPr/>
        <p:txBody>
          <a:bodyPr/>
          <a:lstStyle>
            <a:lvl1pPr>
              <a:defRPr/>
            </a:lvl1pPr>
          </a:lstStyle>
          <a:p>
            <a:fld id="{F80489EE-B421-47D9-85DC-2EFE88850973}" type="slidenum">
              <a:rPr lang="en-US" altLang="en-US"/>
              <a:pPr/>
              <a:t>‹#›</a:t>
            </a:fld>
            <a:endParaRPr lang="en-US" altLang="en-US"/>
          </a:p>
        </p:txBody>
      </p:sp>
    </p:spTree>
    <p:extLst>
      <p:ext uri="{BB962C8B-B14F-4D97-AF65-F5344CB8AC3E}">
        <p14:creationId xmlns:p14="http://schemas.microsoft.com/office/powerpoint/2010/main" val="267277221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7" name="Date Placeholder 3">
            <a:extLst>
              <a:ext uri="{FF2B5EF4-FFF2-40B4-BE49-F238E27FC236}">
                <a16:creationId xmlns:a16="http://schemas.microsoft.com/office/drawing/2014/main" id="{9722D708-F49F-062B-2302-86A8D725B5B4}"/>
              </a:ext>
            </a:extLst>
          </p:cNvPr>
          <p:cNvSpPr>
            <a:spLocks noGrp="1"/>
          </p:cNvSpPr>
          <p:nvPr>
            <p:ph type="dt" sz="half" idx="10"/>
          </p:nvPr>
        </p:nvSpPr>
        <p:spPr/>
        <p:txBody>
          <a:bodyPr/>
          <a:lstStyle>
            <a:lvl1pPr>
              <a:defRPr/>
            </a:lvl1pPr>
          </a:lstStyle>
          <a:p>
            <a:pPr>
              <a:defRPr/>
            </a:pPr>
            <a:fld id="{1498A672-BE14-4840-86A1-4582CC96A6F3}" type="datetime1">
              <a:rPr lang="en-US"/>
              <a:pPr>
                <a:defRPr/>
              </a:pPr>
              <a:t>10/17/2025</a:t>
            </a:fld>
            <a:endParaRPr lang="en-US"/>
          </a:p>
        </p:txBody>
      </p:sp>
      <p:sp>
        <p:nvSpPr>
          <p:cNvPr id="8" name="Footer Placeholder 4">
            <a:extLst>
              <a:ext uri="{FF2B5EF4-FFF2-40B4-BE49-F238E27FC236}">
                <a16:creationId xmlns:a16="http://schemas.microsoft.com/office/drawing/2014/main" id="{8131F0D1-1C4A-0BFF-34E9-F02247909EB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843046A-2748-5819-6317-79DAC5CD2681}"/>
              </a:ext>
            </a:extLst>
          </p:cNvPr>
          <p:cNvSpPr>
            <a:spLocks noGrp="1"/>
          </p:cNvSpPr>
          <p:nvPr>
            <p:ph type="sldNum" sz="quarter" idx="12"/>
          </p:nvPr>
        </p:nvSpPr>
        <p:spPr/>
        <p:txBody>
          <a:bodyPr/>
          <a:lstStyle>
            <a:lvl1pPr>
              <a:defRPr/>
            </a:lvl1pPr>
          </a:lstStyle>
          <a:p>
            <a:fld id="{3EC08F22-4E7A-43AB-9B97-70FE529A8985}" type="slidenum">
              <a:rPr lang="en-US" altLang="en-US"/>
              <a:pPr/>
              <a:t>‹#›</a:t>
            </a:fld>
            <a:endParaRPr lang="en-US" altLang="en-US"/>
          </a:p>
        </p:txBody>
      </p:sp>
    </p:spTree>
    <p:extLst>
      <p:ext uri="{BB962C8B-B14F-4D97-AF65-F5344CB8AC3E}">
        <p14:creationId xmlns:p14="http://schemas.microsoft.com/office/powerpoint/2010/main" val="291681156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Date Placeholder 3">
            <a:extLst>
              <a:ext uri="{FF2B5EF4-FFF2-40B4-BE49-F238E27FC236}">
                <a16:creationId xmlns:a16="http://schemas.microsoft.com/office/drawing/2014/main" id="{8FAAB997-AE83-D996-B7AF-A26F1D8D02A6}"/>
              </a:ext>
            </a:extLst>
          </p:cNvPr>
          <p:cNvSpPr>
            <a:spLocks noGrp="1"/>
          </p:cNvSpPr>
          <p:nvPr>
            <p:ph type="dt" sz="half" idx="10"/>
          </p:nvPr>
        </p:nvSpPr>
        <p:spPr/>
        <p:txBody>
          <a:bodyPr/>
          <a:lstStyle>
            <a:lvl1pPr>
              <a:defRPr/>
            </a:lvl1pPr>
          </a:lstStyle>
          <a:p>
            <a:pPr>
              <a:defRPr/>
            </a:pPr>
            <a:fld id="{63BBA1EA-3E39-4674-8FC2-6B0A6B420A18}" type="datetime1">
              <a:rPr lang="en-US"/>
              <a:pPr>
                <a:defRPr/>
              </a:pPr>
              <a:t>10/17/2025</a:t>
            </a:fld>
            <a:endParaRPr lang="en-US"/>
          </a:p>
        </p:txBody>
      </p:sp>
      <p:sp>
        <p:nvSpPr>
          <p:cNvPr id="4" name="Footer Placeholder 4">
            <a:extLst>
              <a:ext uri="{FF2B5EF4-FFF2-40B4-BE49-F238E27FC236}">
                <a16:creationId xmlns:a16="http://schemas.microsoft.com/office/drawing/2014/main" id="{B6E85F10-36C7-BFFE-C543-19BB041F7E1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CEF4659-6EBC-A3C4-0036-68BA46C1763C}"/>
              </a:ext>
            </a:extLst>
          </p:cNvPr>
          <p:cNvSpPr>
            <a:spLocks noGrp="1"/>
          </p:cNvSpPr>
          <p:nvPr>
            <p:ph type="sldNum" sz="quarter" idx="12"/>
          </p:nvPr>
        </p:nvSpPr>
        <p:spPr/>
        <p:txBody>
          <a:bodyPr/>
          <a:lstStyle>
            <a:lvl1pPr>
              <a:defRPr/>
            </a:lvl1pPr>
          </a:lstStyle>
          <a:p>
            <a:fld id="{5396AC93-08CC-48C1-9CFD-3455554E8792}" type="slidenum">
              <a:rPr lang="en-US" altLang="en-US"/>
              <a:pPr/>
              <a:t>‹#›</a:t>
            </a:fld>
            <a:endParaRPr lang="en-US" altLang="en-US"/>
          </a:p>
        </p:txBody>
      </p:sp>
    </p:spTree>
    <p:extLst>
      <p:ext uri="{BB962C8B-B14F-4D97-AF65-F5344CB8AC3E}">
        <p14:creationId xmlns:p14="http://schemas.microsoft.com/office/powerpoint/2010/main" val="352386563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4FC3B6-B846-5ECE-5A0B-15D4F0F6D3E2}"/>
              </a:ext>
            </a:extLst>
          </p:cNvPr>
          <p:cNvSpPr>
            <a:spLocks noGrp="1"/>
          </p:cNvSpPr>
          <p:nvPr>
            <p:ph type="dt" sz="half" idx="10"/>
          </p:nvPr>
        </p:nvSpPr>
        <p:spPr/>
        <p:txBody>
          <a:bodyPr/>
          <a:lstStyle>
            <a:lvl1pPr>
              <a:defRPr/>
            </a:lvl1pPr>
          </a:lstStyle>
          <a:p>
            <a:pPr>
              <a:defRPr/>
            </a:pPr>
            <a:fld id="{A5D12EE8-62F0-4691-9197-BA93C392FC60}" type="datetime1">
              <a:rPr lang="en-US"/>
              <a:pPr>
                <a:defRPr/>
              </a:pPr>
              <a:t>10/17/2025</a:t>
            </a:fld>
            <a:endParaRPr lang="en-US"/>
          </a:p>
        </p:txBody>
      </p:sp>
      <p:sp>
        <p:nvSpPr>
          <p:cNvPr id="3" name="Footer Placeholder 4">
            <a:extLst>
              <a:ext uri="{FF2B5EF4-FFF2-40B4-BE49-F238E27FC236}">
                <a16:creationId xmlns:a16="http://schemas.microsoft.com/office/drawing/2014/main" id="{B0A7FDE1-D54C-44FC-6B40-4D0555C86AB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939AEE7-EC73-CC33-89A4-F79AD12EEE5F}"/>
              </a:ext>
            </a:extLst>
          </p:cNvPr>
          <p:cNvSpPr>
            <a:spLocks noGrp="1"/>
          </p:cNvSpPr>
          <p:nvPr>
            <p:ph type="sldNum" sz="quarter" idx="12"/>
          </p:nvPr>
        </p:nvSpPr>
        <p:spPr/>
        <p:txBody>
          <a:bodyPr/>
          <a:lstStyle>
            <a:lvl1pPr>
              <a:defRPr/>
            </a:lvl1pPr>
          </a:lstStyle>
          <a:p>
            <a:fld id="{0D326067-7099-4B32-9560-E19677AD4B9F}" type="slidenum">
              <a:rPr lang="en-US" altLang="en-US"/>
              <a:pPr/>
              <a:t>‹#›</a:t>
            </a:fld>
            <a:endParaRPr lang="en-US" altLang="en-US"/>
          </a:p>
        </p:txBody>
      </p:sp>
    </p:spTree>
    <p:extLst>
      <p:ext uri="{BB962C8B-B14F-4D97-AF65-F5344CB8AC3E}">
        <p14:creationId xmlns:p14="http://schemas.microsoft.com/office/powerpoint/2010/main" val="250575578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CA"/>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a:extLst>
              <a:ext uri="{FF2B5EF4-FFF2-40B4-BE49-F238E27FC236}">
                <a16:creationId xmlns:a16="http://schemas.microsoft.com/office/drawing/2014/main" id="{39368130-A393-E935-1E08-4A5D338223D2}"/>
              </a:ext>
            </a:extLst>
          </p:cNvPr>
          <p:cNvSpPr>
            <a:spLocks noGrp="1"/>
          </p:cNvSpPr>
          <p:nvPr>
            <p:ph type="dt" sz="half" idx="10"/>
          </p:nvPr>
        </p:nvSpPr>
        <p:spPr/>
        <p:txBody>
          <a:bodyPr/>
          <a:lstStyle>
            <a:lvl1pPr>
              <a:defRPr/>
            </a:lvl1pPr>
          </a:lstStyle>
          <a:p>
            <a:pPr>
              <a:defRPr/>
            </a:pPr>
            <a:fld id="{0360BF7C-AE4D-4108-8F3B-59E150F4DE02}" type="datetime1">
              <a:rPr lang="en-US"/>
              <a:pPr>
                <a:defRPr/>
              </a:pPr>
              <a:t>10/17/2025</a:t>
            </a:fld>
            <a:endParaRPr lang="en-US"/>
          </a:p>
        </p:txBody>
      </p:sp>
      <p:sp>
        <p:nvSpPr>
          <p:cNvPr id="6" name="Footer Placeholder 4">
            <a:extLst>
              <a:ext uri="{FF2B5EF4-FFF2-40B4-BE49-F238E27FC236}">
                <a16:creationId xmlns:a16="http://schemas.microsoft.com/office/drawing/2014/main" id="{6276C0E7-3B5C-D52E-C44D-3F8ECB19D6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154A78-6339-0629-9927-2A3718AD17A1}"/>
              </a:ext>
            </a:extLst>
          </p:cNvPr>
          <p:cNvSpPr>
            <a:spLocks noGrp="1"/>
          </p:cNvSpPr>
          <p:nvPr>
            <p:ph type="sldNum" sz="quarter" idx="12"/>
          </p:nvPr>
        </p:nvSpPr>
        <p:spPr/>
        <p:txBody>
          <a:bodyPr/>
          <a:lstStyle>
            <a:lvl1pPr>
              <a:defRPr/>
            </a:lvl1pPr>
          </a:lstStyle>
          <a:p>
            <a:fld id="{8F666022-7F79-4F94-B831-1F01980442D1}" type="slidenum">
              <a:rPr lang="en-US" altLang="en-US"/>
              <a:pPr/>
              <a:t>‹#›</a:t>
            </a:fld>
            <a:endParaRPr lang="en-US" altLang="en-US"/>
          </a:p>
        </p:txBody>
      </p:sp>
    </p:spTree>
    <p:extLst>
      <p:ext uri="{BB962C8B-B14F-4D97-AF65-F5344CB8AC3E}">
        <p14:creationId xmlns:p14="http://schemas.microsoft.com/office/powerpoint/2010/main" val="157094487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3AD23AA-6436-E30E-197E-EBCFB086CA76}"/>
              </a:ext>
            </a:extLst>
          </p:cNvPr>
          <p:cNvSpPr>
            <a:spLocks noGrp="1"/>
          </p:cNvSpPr>
          <p:nvPr>
            <p:ph type="title"/>
          </p:nvPr>
        </p:nvSpPr>
        <p:spPr bwMode="auto">
          <a:xfrm>
            <a:off x="549275" y="107950"/>
            <a:ext cx="8042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a:t>Click to edit Master title style</a:t>
            </a:r>
            <a:endParaRPr lang="en-US" altLang="en-US"/>
          </a:p>
        </p:txBody>
      </p:sp>
      <p:sp>
        <p:nvSpPr>
          <p:cNvPr id="1027" name="Text Placeholder 2">
            <a:extLst>
              <a:ext uri="{FF2B5EF4-FFF2-40B4-BE49-F238E27FC236}">
                <a16:creationId xmlns:a16="http://schemas.microsoft.com/office/drawing/2014/main" id="{0FDD7928-78BC-817E-B9C5-3011E2770FE4}"/>
              </a:ext>
            </a:extLst>
          </p:cNvPr>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2062E783-837B-CE95-5152-1F8902C34B94}"/>
              </a:ext>
            </a:extLst>
          </p:cNvPr>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latin typeface="News Gothic MT" pitchFamily="-65" charset="0"/>
                <a:ea typeface="ＭＳ Ｐゴシック" pitchFamily="-65" charset="-128"/>
                <a:cs typeface="+mn-cs"/>
              </a:defRPr>
            </a:lvl1pPr>
          </a:lstStyle>
          <a:p>
            <a:pPr>
              <a:defRPr/>
            </a:pPr>
            <a:fld id="{27F1D154-6AC1-4F5A-9088-CD1AB45EC837}" type="datetime1">
              <a:rPr lang="en-US"/>
              <a:pPr>
                <a:defRPr/>
              </a:pPr>
              <a:t>10/17/2025</a:t>
            </a:fld>
            <a:endParaRPr lang="en-US"/>
          </a:p>
        </p:txBody>
      </p:sp>
      <p:sp>
        <p:nvSpPr>
          <p:cNvPr id="5" name="Footer Placeholder 4">
            <a:extLst>
              <a:ext uri="{FF2B5EF4-FFF2-40B4-BE49-F238E27FC236}">
                <a16:creationId xmlns:a16="http://schemas.microsoft.com/office/drawing/2014/main" id="{E7D018AC-0802-C418-5A10-CE8EB7B94EB7}"/>
              </a:ext>
            </a:extLst>
          </p:cNvPr>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1ADB80C-3AC4-6722-1DB8-1E2726BDF8EC}"/>
              </a:ext>
            </a:extLst>
          </p:cNvPr>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3600">
                <a:solidFill>
                  <a:schemeClr val="bg1"/>
                </a:solidFill>
                <a:latin typeface="News Gothic MT" panose="020B0504020203020204" pitchFamily="34" charset="0"/>
                <a:cs typeface="Arial" panose="020B0604020202020204" pitchFamily="34" charset="0"/>
              </a:defRPr>
            </a:lvl1pPr>
          </a:lstStyle>
          <a:p>
            <a:fld id="{A7B21350-FDD2-4911-910E-66FFF7C4827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0"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Lst>
  <p:transition spd="slow"/>
  <p:txStyles>
    <p:titleStyle>
      <a:lvl1pPr algn="ctr" rtl="0" eaLnBrk="0" fontAlgn="base" hangingPunct="0">
        <a:spcBef>
          <a:spcPct val="0"/>
        </a:spcBef>
        <a:spcAft>
          <a:spcPct val="0"/>
        </a:spcAft>
        <a:defRPr sz="4600" kern="1200">
          <a:solidFill>
            <a:schemeClr val="accent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600">
          <a:solidFill>
            <a:schemeClr val="accent1"/>
          </a:solidFill>
          <a:latin typeface="News Gothic MT"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600">
          <a:solidFill>
            <a:schemeClr val="accent1"/>
          </a:solidFill>
          <a:latin typeface="News Gothic MT"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600">
          <a:solidFill>
            <a:schemeClr val="accent1"/>
          </a:solidFill>
          <a:latin typeface="News Gothic MT"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600">
          <a:solidFill>
            <a:schemeClr val="accent1"/>
          </a:solidFill>
          <a:latin typeface="News Gothic MT" pitchFamily="-65" charset="0"/>
          <a:ea typeface="ＭＳ Ｐゴシック" pitchFamily="-65" charset="-128"/>
          <a:cs typeface="ＭＳ Ｐゴシック" pitchFamily="-65" charset="-128"/>
        </a:defRPr>
      </a:lvl5pPr>
      <a:lvl6pPr marL="457200" algn="ctr" rtl="0" fontAlgn="base">
        <a:spcBef>
          <a:spcPct val="0"/>
        </a:spcBef>
        <a:spcAft>
          <a:spcPct val="0"/>
        </a:spcAft>
        <a:defRPr sz="4600">
          <a:solidFill>
            <a:schemeClr val="accent1"/>
          </a:solidFill>
          <a:latin typeface="News Gothic MT" pitchFamily="-65" charset="0"/>
          <a:ea typeface="ＭＳ Ｐゴシック" pitchFamily="-65" charset="-128"/>
          <a:cs typeface="ＭＳ Ｐゴシック" pitchFamily="-65" charset="-128"/>
        </a:defRPr>
      </a:lvl6pPr>
      <a:lvl7pPr marL="914400" algn="ctr" rtl="0" fontAlgn="base">
        <a:spcBef>
          <a:spcPct val="0"/>
        </a:spcBef>
        <a:spcAft>
          <a:spcPct val="0"/>
        </a:spcAft>
        <a:defRPr sz="4600">
          <a:solidFill>
            <a:schemeClr val="accent1"/>
          </a:solidFill>
          <a:latin typeface="News Gothic MT" pitchFamily="-65" charset="0"/>
          <a:ea typeface="ＭＳ Ｐゴシック" pitchFamily="-65" charset="-128"/>
          <a:cs typeface="ＭＳ Ｐゴシック" pitchFamily="-65" charset="-128"/>
        </a:defRPr>
      </a:lvl7pPr>
      <a:lvl8pPr marL="1371600" algn="ctr" rtl="0" fontAlgn="base">
        <a:spcBef>
          <a:spcPct val="0"/>
        </a:spcBef>
        <a:spcAft>
          <a:spcPct val="0"/>
        </a:spcAft>
        <a:defRPr sz="4600">
          <a:solidFill>
            <a:schemeClr val="accent1"/>
          </a:solidFill>
          <a:latin typeface="News Gothic MT" pitchFamily="-65" charset="0"/>
          <a:ea typeface="ＭＳ Ｐゴシック" pitchFamily="-65" charset="-128"/>
          <a:cs typeface="ＭＳ Ｐゴシック" pitchFamily="-65" charset="-128"/>
        </a:defRPr>
      </a:lvl8pPr>
      <a:lvl9pPr marL="1828800" algn="ctr" rtl="0" fontAlgn="base">
        <a:spcBef>
          <a:spcPct val="0"/>
        </a:spcBef>
        <a:spcAft>
          <a:spcPct val="0"/>
        </a:spcAft>
        <a:defRPr sz="4600">
          <a:solidFill>
            <a:schemeClr val="accent1"/>
          </a:solidFill>
          <a:latin typeface="News Gothic MT" pitchFamily="-65" charset="0"/>
          <a:ea typeface="ＭＳ Ｐゴシック" pitchFamily="-65" charset="-128"/>
          <a:cs typeface="ＭＳ Ｐゴシック" pitchFamily="-65" charset="-128"/>
        </a:defRPr>
      </a:lvl9pPr>
    </p:titleStyle>
    <p:bodyStyle>
      <a:lvl1pPr marL="349250" indent="-349250" algn="l" rtl="0" eaLnBrk="0" fontAlgn="base" hangingPunct="0">
        <a:spcBef>
          <a:spcPts val="2000"/>
        </a:spcBef>
        <a:spcAft>
          <a:spcPct val="0"/>
        </a:spcAft>
        <a:buClr>
          <a:srgbClr val="6FB7D7"/>
        </a:buClr>
        <a:buSzPct val="110000"/>
        <a:buFont typeface="Wingdings 2" panose="05020102010507070707" pitchFamily="18" charset="2"/>
        <a:buChar char=""/>
        <a:defRPr sz="2400" kern="1200">
          <a:solidFill>
            <a:srgbClr val="595959"/>
          </a:solidFill>
          <a:latin typeface="+mn-lt"/>
          <a:ea typeface="ＭＳ Ｐゴシック" pitchFamily="-65" charset="-128"/>
          <a:cs typeface="ＭＳ Ｐゴシック" pitchFamily="-65" charset="-128"/>
        </a:defRPr>
      </a:lvl1pPr>
      <a:lvl2pPr marL="685800" indent="-336550" algn="l" rtl="0" eaLnBrk="0" fontAlgn="base" hangingPunct="0">
        <a:spcBef>
          <a:spcPts val="600"/>
        </a:spcBef>
        <a:spcAft>
          <a:spcPct val="0"/>
        </a:spcAft>
        <a:buClr>
          <a:srgbClr val="215D77"/>
        </a:buClr>
        <a:buSzPct val="110000"/>
        <a:buFont typeface="Wingdings 2" panose="05020102010507070707" pitchFamily="18" charset="2"/>
        <a:buChar char=""/>
        <a:defRPr sz="2200" kern="1200">
          <a:solidFill>
            <a:srgbClr val="595959"/>
          </a:solidFill>
          <a:latin typeface="+mn-lt"/>
          <a:ea typeface="ＭＳ Ｐゴシック" pitchFamily="-65" charset="-128"/>
          <a:cs typeface="+mn-cs"/>
        </a:defRPr>
      </a:lvl2pPr>
      <a:lvl3pPr marL="968375" indent="-282575" algn="l" rtl="0" eaLnBrk="0" fontAlgn="base" hangingPunct="0">
        <a:spcBef>
          <a:spcPts val="600"/>
        </a:spcBef>
        <a:spcAft>
          <a:spcPct val="0"/>
        </a:spcAft>
        <a:buClr>
          <a:srgbClr val="6FB7D7"/>
        </a:buClr>
        <a:buSzPct val="110000"/>
        <a:buFont typeface="Wingdings 2" panose="05020102010507070707" pitchFamily="18" charset="2"/>
        <a:buChar char=""/>
        <a:defRPr sz="2000" kern="1200">
          <a:solidFill>
            <a:srgbClr val="595959"/>
          </a:solidFill>
          <a:latin typeface="+mn-lt"/>
          <a:ea typeface="ＭＳ Ｐゴシック" pitchFamily="-65" charset="-128"/>
          <a:cs typeface="+mn-cs"/>
        </a:defRPr>
      </a:lvl3pPr>
      <a:lvl4pPr marL="1263650" indent="-295275" algn="l" rtl="0" eaLnBrk="0" fontAlgn="base" hangingPunct="0">
        <a:spcBef>
          <a:spcPts val="600"/>
        </a:spcBef>
        <a:spcAft>
          <a:spcPct val="0"/>
        </a:spcAft>
        <a:buClr>
          <a:srgbClr val="215D77"/>
        </a:buClr>
        <a:buSzPct val="110000"/>
        <a:buFont typeface="Wingdings 2" panose="05020102010507070707" pitchFamily="18" charset="2"/>
        <a:buChar char=""/>
        <a:defRPr kern="1200">
          <a:solidFill>
            <a:srgbClr val="595959"/>
          </a:solidFill>
          <a:latin typeface="+mn-lt"/>
          <a:ea typeface="ＭＳ Ｐゴシック" pitchFamily="-65" charset="-128"/>
          <a:cs typeface="+mn-cs"/>
        </a:defRPr>
      </a:lvl4pPr>
      <a:lvl5pPr marL="1546225" indent="-282575" algn="l" rtl="0" eaLnBrk="0" fontAlgn="base" hangingPunct="0">
        <a:spcBef>
          <a:spcPts val="600"/>
        </a:spcBef>
        <a:spcAft>
          <a:spcPct val="0"/>
        </a:spcAft>
        <a:buClr>
          <a:srgbClr val="6FB7D7"/>
        </a:buClr>
        <a:buSzPct val="110000"/>
        <a:buFont typeface="Wingdings 2" panose="05020102010507070707" pitchFamily="18" charset="2"/>
        <a:buChar char=""/>
        <a:defRPr kern="1200">
          <a:solidFill>
            <a:srgbClr val="595959"/>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groups/94289009763" TargetMode="External"/><Relationship Id="rId2" Type="http://schemas.openxmlformats.org/officeDocument/2006/relationships/hyperlink" Target="http://www.oregon-cursillo.org/" TargetMode="External"/><Relationship Id="rId1" Type="http://schemas.openxmlformats.org/officeDocument/2006/relationships/slideLayout" Target="../slideLayouts/slideLayout2.xml"/><Relationship Id="rId4" Type="http://schemas.openxmlformats.org/officeDocument/2006/relationships/hyperlink" Target="mailto:oregoncursillo@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AAF061-2957-550B-1151-9AEF3FAABCA4}"/>
              </a:ext>
            </a:extLst>
          </p:cNvPr>
          <p:cNvSpPr/>
          <p:nvPr/>
        </p:nvSpPr>
        <p:spPr>
          <a:xfrm>
            <a:off x="0" y="-47625"/>
            <a:ext cx="9177338" cy="69500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a:p>
        </p:txBody>
      </p:sp>
      <p:sp>
        <p:nvSpPr>
          <p:cNvPr id="16386" name="Title 1">
            <a:extLst>
              <a:ext uri="{FF2B5EF4-FFF2-40B4-BE49-F238E27FC236}">
                <a16:creationId xmlns:a16="http://schemas.microsoft.com/office/drawing/2014/main" id="{75631B0D-3395-CDDA-E1F5-C45B19C80AFE}"/>
              </a:ext>
            </a:extLst>
          </p:cNvPr>
          <p:cNvSpPr>
            <a:spLocks noGrp="1"/>
          </p:cNvSpPr>
          <p:nvPr>
            <p:ph type="ctrTitle"/>
          </p:nvPr>
        </p:nvSpPr>
        <p:spPr>
          <a:xfrm>
            <a:off x="1260475" y="615950"/>
            <a:ext cx="6499225" cy="1122363"/>
          </a:xfrm>
        </p:spPr>
        <p:txBody>
          <a:bodyPr/>
          <a:lstStyle/>
          <a:p>
            <a:pPr>
              <a:buClr>
                <a:srgbClr val="6FB7D7"/>
              </a:buClr>
              <a:buFont typeface="Wingdings 2" pitchFamily="-65" charset="2"/>
              <a:buNone/>
              <a:defRPr/>
            </a:pPr>
            <a:r>
              <a:rPr lang="en-US" sz="7200" b="1" dirty="0">
                <a:ea typeface="ＭＳ Ｐゴシック" pitchFamily="-65" charset="-128"/>
              </a:rPr>
              <a:t>Cursillo</a:t>
            </a:r>
            <a:r>
              <a:rPr lang="en-US" sz="6000" b="1" dirty="0">
                <a:ea typeface="ＭＳ Ｐゴシック" pitchFamily="-65" charset="-128"/>
              </a:rPr>
              <a:t> </a:t>
            </a:r>
          </a:p>
        </p:txBody>
      </p:sp>
      <p:sp>
        <p:nvSpPr>
          <p:cNvPr id="16387" name="Subtitle 2">
            <a:extLst>
              <a:ext uri="{FF2B5EF4-FFF2-40B4-BE49-F238E27FC236}">
                <a16:creationId xmlns:a16="http://schemas.microsoft.com/office/drawing/2014/main" id="{AA467571-63AA-EB8A-65B1-2A0084984689}"/>
              </a:ext>
            </a:extLst>
          </p:cNvPr>
          <p:cNvSpPr>
            <a:spLocks noGrp="1"/>
          </p:cNvSpPr>
          <p:nvPr>
            <p:ph type="subTitle" idx="1"/>
          </p:nvPr>
        </p:nvSpPr>
        <p:spPr>
          <a:xfrm>
            <a:off x="-182563" y="2832100"/>
            <a:ext cx="9542463" cy="3216275"/>
          </a:xfrm>
        </p:spPr>
        <p:txBody>
          <a:bodyPr>
            <a:noAutofit/>
          </a:bodyPr>
          <a:lstStyle/>
          <a:p>
            <a:pPr>
              <a:buClr>
                <a:srgbClr val="6FB7D7"/>
              </a:buClr>
              <a:buFont typeface="Wingdings 2" pitchFamily="-65" charset="2"/>
              <a:buNone/>
              <a:defRPr/>
            </a:pPr>
            <a:r>
              <a:rPr lang="en-US" sz="4000" b="1" dirty="0">
                <a:solidFill>
                  <a:schemeClr val="bg1"/>
                </a:solidFill>
                <a:ea typeface="ＭＳ Ｐゴシック" pitchFamily="-65" charset="-128"/>
              </a:rPr>
              <a:t>Empowering the mission of the church</a:t>
            </a:r>
          </a:p>
        </p:txBody>
      </p:sp>
      <p:pic>
        <p:nvPicPr>
          <p:cNvPr id="5125" name="Picture 1">
            <a:extLst>
              <a:ext uri="{FF2B5EF4-FFF2-40B4-BE49-F238E27FC236}">
                <a16:creationId xmlns:a16="http://schemas.microsoft.com/office/drawing/2014/main" id="{C8DFC39A-873E-6B54-C080-DA9E9110C5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625" y="455613"/>
            <a:ext cx="1404938"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
            <a:extLst>
              <a:ext uri="{FF2B5EF4-FFF2-40B4-BE49-F238E27FC236}">
                <a16:creationId xmlns:a16="http://schemas.microsoft.com/office/drawing/2014/main" id="{7EC86D48-AD97-3A2A-726B-B75042D9DE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3538" y="2671763"/>
            <a:ext cx="5991225"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1D4561A-C482-E0B1-D199-0C8B19005C5B}"/>
              </a:ext>
            </a:extLst>
          </p:cNvPr>
          <p:cNvSpPr>
            <a:spLocks noGrp="1"/>
          </p:cNvSpPr>
          <p:nvPr>
            <p:ph type="title"/>
          </p:nvPr>
        </p:nvSpPr>
        <p:spPr/>
        <p:txBody>
          <a:bodyPr/>
          <a:lstStyle/>
          <a:p>
            <a:r>
              <a:rPr lang="en-US" altLang="en-US">
                <a:ea typeface="ＭＳ Ｐゴシック" panose="020B0600070205080204" pitchFamily="34" charset="-128"/>
              </a:rPr>
              <a:t>Cursillo lives the Marks of Congregational Vitality</a:t>
            </a:r>
          </a:p>
        </p:txBody>
      </p:sp>
      <p:pic>
        <p:nvPicPr>
          <p:cNvPr id="14339" name="Content Placeholder 3">
            <a:extLst>
              <a:ext uri="{FF2B5EF4-FFF2-40B4-BE49-F238E27FC236}">
                <a16:creationId xmlns:a16="http://schemas.microsoft.com/office/drawing/2014/main" id="{EA2601EE-D4F6-A0A4-AF83-03A8507518F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98713" y="1600200"/>
            <a:ext cx="4343400" cy="4343400"/>
          </a:xfr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6D9D977-FF0E-E7D9-3DD1-733534A21D6B}"/>
              </a:ext>
            </a:extLst>
          </p:cNvPr>
          <p:cNvSpPr>
            <a:spLocks noGrp="1"/>
          </p:cNvSpPr>
          <p:nvPr>
            <p:ph type="title"/>
          </p:nvPr>
        </p:nvSpPr>
        <p:spPr>
          <a:xfrm>
            <a:off x="571500" y="447675"/>
            <a:ext cx="8042275" cy="1436688"/>
          </a:xfrm>
        </p:spPr>
        <p:txBody>
          <a:bodyPr/>
          <a:lstStyle/>
          <a:p>
            <a:r>
              <a:rPr lang="en-US" altLang="en-US" b="1" dirty="0">
                <a:ea typeface="ＭＳ Ｐゴシック" panose="020B0600070205080204" pitchFamily="34" charset="-128"/>
              </a:rPr>
              <a:t>What says the former Archbishop of Canterbury?</a:t>
            </a:r>
          </a:p>
        </p:txBody>
      </p:sp>
      <p:sp>
        <p:nvSpPr>
          <p:cNvPr id="15363" name="Content Placeholder 2">
            <a:extLst>
              <a:ext uri="{FF2B5EF4-FFF2-40B4-BE49-F238E27FC236}">
                <a16:creationId xmlns:a16="http://schemas.microsoft.com/office/drawing/2014/main" id="{2293BE4E-F01F-76C0-F06B-91022250230B}"/>
              </a:ext>
            </a:extLst>
          </p:cNvPr>
          <p:cNvSpPr>
            <a:spLocks noGrp="1"/>
          </p:cNvSpPr>
          <p:nvPr>
            <p:ph idx="1"/>
          </p:nvPr>
        </p:nvSpPr>
        <p:spPr/>
        <p:txBody>
          <a:bodyPr/>
          <a:lstStyle/>
          <a:p>
            <a:pPr>
              <a:buFont typeface="Wingdings 2" panose="05020102010507070707" pitchFamily="18" charset="2"/>
              <a:buNone/>
            </a:pPr>
            <a:r>
              <a:rPr lang="en-US" altLang="en-US" dirty="0">
                <a:ea typeface="ＭＳ Ｐゴシック" panose="020B0600070205080204" pitchFamily="34" charset="-128"/>
              </a:rPr>
              <a:t>    </a:t>
            </a:r>
          </a:p>
          <a:p>
            <a:pPr>
              <a:buFont typeface="Wingdings 2" panose="05020102010507070707" pitchFamily="18" charset="2"/>
              <a:buNone/>
            </a:pPr>
            <a:r>
              <a:rPr lang="en-US" altLang="en-US" dirty="0">
                <a:ea typeface="ＭＳ Ｐゴシック" panose="020B0600070205080204" pitchFamily="34" charset="-128"/>
              </a:rPr>
              <a:t>    Through Cursillo the love of God is experienced afresh, an experience which draws us into prayer and compassionate action. Because of this, Cursillo is a much needed instrument for the renewal of the life of the Church today, and one for which I give thanks. </a:t>
            </a:r>
          </a:p>
          <a:p>
            <a:pPr>
              <a:buFont typeface="Wingdings 2" panose="05020102010507070707" pitchFamily="18" charset="2"/>
              <a:buNone/>
            </a:pPr>
            <a:r>
              <a:rPr lang="en-US" altLang="en-US" dirty="0">
                <a:ea typeface="ＭＳ Ｐゴシック" panose="020B0600070205080204" pitchFamily="34" charset="-128"/>
              </a:rPr>
              <a:t>			      The Most Reverend Justin Welby</a:t>
            </a:r>
            <a:endParaRPr lang="en-US" altLang="en-US" sz="1800" dirty="0">
              <a:solidFill>
                <a:srgbClr val="2C7C9F"/>
              </a:solidFill>
              <a:ea typeface="ＭＳ Ｐゴシック" panose="020B0600070205080204" pitchFamily="34" charset="-128"/>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CDD85E2-C9BC-549D-DD38-1F8A9532686D}"/>
              </a:ext>
            </a:extLst>
          </p:cNvPr>
          <p:cNvSpPr>
            <a:spLocks noGrp="1"/>
          </p:cNvSpPr>
          <p:nvPr>
            <p:ph type="title"/>
          </p:nvPr>
        </p:nvSpPr>
        <p:spPr>
          <a:xfrm>
            <a:off x="549275" y="241300"/>
            <a:ext cx="8042275" cy="1601788"/>
          </a:xfrm>
        </p:spPr>
        <p:txBody>
          <a:bodyPr/>
          <a:lstStyle/>
          <a:p>
            <a:r>
              <a:rPr lang="en-CA" altLang="en-US" b="1" dirty="0">
                <a:solidFill>
                  <a:srgbClr val="2C7C9F"/>
                </a:solidFill>
                <a:ea typeface="ＭＳ Ｐゴシック" panose="020B0600070205080204" pitchFamily="34" charset="-128"/>
              </a:rPr>
              <a:t>What says the former Presiding Bishop? </a:t>
            </a:r>
          </a:p>
        </p:txBody>
      </p:sp>
      <p:sp>
        <p:nvSpPr>
          <p:cNvPr id="22531" name="Content Placeholder 2">
            <a:extLst>
              <a:ext uri="{FF2B5EF4-FFF2-40B4-BE49-F238E27FC236}">
                <a16:creationId xmlns:a16="http://schemas.microsoft.com/office/drawing/2014/main" id="{F3AD93C3-03D3-C210-42D6-BF1221206A4D}"/>
              </a:ext>
            </a:extLst>
          </p:cNvPr>
          <p:cNvSpPr>
            <a:spLocks noGrp="1"/>
          </p:cNvSpPr>
          <p:nvPr>
            <p:ph idx="1"/>
          </p:nvPr>
        </p:nvSpPr>
        <p:spPr/>
        <p:txBody>
          <a:bodyPr/>
          <a:lstStyle/>
          <a:p>
            <a:pPr>
              <a:defRPr/>
            </a:pPr>
            <a:endParaRPr lang="en-US" dirty="0"/>
          </a:p>
          <a:p>
            <a:pPr marL="0" indent="0">
              <a:buFont typeface="Wingdings 2" panose="05020102010507070707" pitchFamily="18" charset="2"/>
              <a:buNone/>
              <a:defRPr/>
            </a:pPr>
            <a:r>
              <a:rPr lang="en-US" dirty="0"/>
              <a:t>When I look to see where the spirit is moving and Episcopalians are lit up with the love of Christ and each other, I know to look to Cursillo. This ministry is such a gift to the Episcopal Church, and never more than in this moment as we seek to follow our Lord’s call into the Jesus Movement.   </a:t>
            </a:r>
          </a:p>
          <a:p>
            <a:pPr marL="0" indent="0">
              <a:buFont typeface="Wingdings 2" panose="05020102010507070707" pitchFamily="18" charset="2"/>
              <a:buNone/>
              <a:defRPr/>
            </a:pPr>
            <a:r>
              <a:rPr lang="en-US" dirty="0"/>
              <a:t>			Presiding Bishop Michael Curry</a:t>
            </a:r>
          </a:p>
          <a:p>
            <a:pPr marL="1263650" lvl="4" indent="0">
              <a:buFont typeface="Wingdings 2" panose="05020102010507070707" pitchFamily="18" charset="2"/>
              <a:buNone/>
              <a:defRPr/>
            </a:pPr>
            <a:endParaRPr lang="en-US"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91A3674-A9BC-36BD-CEA8-E88A2B6264DB}"/>
              </a:ext>
            </a:extLst>
          </p:cNvPr>
          <p:cNvSpPr>
            <a:spLocks noGrp="1"/>
          </p:cNvSpPr>
          <p:nvPr>
            <p:ph type="title"/>
          </p:nvPr>
        </p:nvSpPr>
        <p:spPr>
          <a:xfrm>
            <a:off x="549275" y="241300"/>
            <a:ext cx="8042275" cy="1601788"/>
          </a:xfrm>
        </p:spPr>
        <p:txBody>
          <a:bodyPr/>
          <a:lstStyle/>
          <a:p>
            <a:r>
              <a:rPr lang="en-CA" altLang="en-US" b="1" dirty="0">
                <a:solidFill>
                  <a:srgbClr val="2C7C9F"/>
                </a:solidFill>
                <a:ea typeface="ＭＳ Ｐゴシック" panose="020B0600070205080204" pitchFamily="34" charset="-128"/>
              </a:rPr>
              <a:t>What say another former Presiding Bishop? </a:t>
            </a:r>
          </a:p>
        </p:txBody>
      </p:sp>
      <p:sp>
        <p:nvSpPr>
          <p:cNvPr id="22531" name="Content Placeholder 2">
            <a:extLst>
              <a:ext uri="{FF2B5EF4-FFF2-40B4-BE49-F238E27FC236}">
                <a16:creationId xmlns:a16="http://schemas.microsoft.com/office/drawing/2014/main" id="{9DD0CA4E-2534-C31B-78A1-10FD5DD9BC18}"/>
              </a:ext>
            </a:extLst>
          </p:cNvPr>
          <p:cNvSpPr>
            <a:spLocks noGrp="1"/>
          </p:cNvSpPr>
          <p:nvPr>
            <p:ph idx="1"/>
          </p:nvPr>
        </p:nvSpPr>
        <p:spPr>
          <a:xfrm>
            <a:off x="703263" y="1843088"/>
            <a:ext cx="8042275" cy="4589462"/>
          </a:xfrm>
        </p:spPr>
        <p:txBody>
          <a:bodyPr/>
          <a:lstStyle/>
          <a:p>
            <a:pPr marL="0" indent="0">
              <a:buFont typeface="Wingdings 2" panose="05020102010507070707" pitchFamily="18" charset="2"/>
              <a:buNone/>
              <a:defRPr/>
            </a:pPr>
            <a:r>
              <a:rPr lang="en-US" dirty="0"/>
              <a:t>I attended a Cursillo Weekend in 1991 as I began to answer a call to deeper engagement in God’s mission.  It was a profound experience of God’s love in community, and I learned much.  Cursillo is an ongoing opportunity to grow – in capacity for loving action in the world, in deepened engagement in community, in awareness of God’s action in our lives, and more conscious and open relationship with God.  If you are seeking MORE in your life, come and see!</a:t>
            </a:r>
          </a:p>
          <a:p>
            <a:pPr marL="0" indent="0">
              <a:buFont typeface="Wingdings 2" panose="05020102010507070707" pitchFamily="18" charset="2"/>
              <a:buNone/>
              <a:defRPr/>
            </a:pPr>
            <a:r>
              <a:rPr lang="en-US" dirty="0"/>
              <a:t>	Former Presiding Bishop Katharine Jefferts Schori</a:t>
            </a:r>
          </a:p>
          <a:p>
            <a:pPr>
              <a:defRPr/>
            </a:pPr>
            <a:endParaRPr lang="en-CA" altLang="en-US" dirty="0">
              <a:ea typeface="ＭＳ Ｐゴシック" panose="020B0600070205080204" pitchFamily="34" charset="-128"/>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C8DF7F5-7FCE-27DB-CB81-FEE6AF20AA89}"/>
              </a:ext>
            </a:extLst>
          </p:cNvPr>
          <p:cNvSpPr>
            <a:spLocks noGrp="1"/>
          </p:cNvSpPr>
          <p:nvPr>
            <p:ph type="title"/>
          </p:nvPr>
        </p:nvSpPr>
        <p:spPr>
          <a:xfrm>
            <a:off x="549275" y="241300"/>
            <a:ext cx="8042275" cy="1336675"/>
          </a:xfrm>
        </p:spPr>
        <p:txBody>
          <a:bodyPr/>
          <a:lstStyle/>
          <a:p>
            <a:r>
              <a:rPr lang="en-CA" altLang="en-US" b="1" dirty="0">
                <a:solidFill>
                  <a:srgbClr val="2C7C9F"/>
                </a:solidFill>
                <a:ea typeface="ＭＳ Ｐゴシック" panose="020B0600070205080204" pitchFamily="34" charset="-128"/>
              </a:rPr>
              <a:t>What Does a Former Bishop of Oregon say? </a:t>
            </a:r>
          </a:p>
        </p:txBody>
      </p:sp>
      <p:sp>
        <p:nvSpPr>
          <p:cNvPr id="22531" name="Content Placeholder 2">
            <a:extLst>
              <a:ext uri="{FF2B5EF4-FFF2-40B4-BE49-F238E27FC236}">
                <a16:creationId xmlns:a16="http://schemas.microsoft.com/office/drawing/2014/main" id="{4ABD5DD1-4BFD-E939-3DC8-DDD142EBD9ED}"/>
              </a:ext>
            </a:extLst>
          </p:cNvPr>
          <p:cNvSpPr>
            <a:spLocks noGrp="1"/>
          </p:cNvSpPr>
          <p:nvPr>
            <p:ph idx="1"/>
          </p:nvPr>
        </p:nvSpPr>
        <p:spPr>
          <a:xfrm>
            <a:off x="549275" y="1927225"/>
            <a:ext cx="8042275" cy="4016375"/>
          </a:xfrm>
        </p:spPr>
        <p:txBody>
          <a:bodyPr/>
          <a:lstStyle/>
          <a:p>
            <a:pPr marL="0" indent="0">
              <a:buFont typeface="Wingdings 2" panose="05020102010507070707" pitchFamily="18" charset="2"/>
              <a:buNone/>
              <a:defRPr/>
            </a:pPr>
            <a:r>
              <a:rPr lang="en-US" dirty="0"/>
              <a:t>I made my Cursillo in 1981 in Oklahoma along with my wife, Marla.  It was a powerful experience with the love of God in community.  I recommend it to anyone interested in deepening their faith and commitment to Jesus Christ.  Yes, God can be encountered in many places and in many ways, but God is often most powerfully experienced in community.  Cursillo provides a wonderful experienced and the presence of God in community.</a:t>
            </a:r>
          </a:p>
          <a:p>
            <a:pPr lvl="4">
              <a:defRPr/>
            </a:pPr>
            <a:endParaRPr lang="en-US" dirty="0"/>
          </a:p>
          <a:p>
            <a:pPr marL="1263650" lvl="4" indent="0">
              <a:buFont typeface="Wingdings 2" panose="05020102010507070707" pitchFamily="18" charset="2"/>
              <a:buNone/>
              <a:defRPr/>
            </a:pPr>
            <a:r>
              <a:rPr lang="en-US" dirty="0"/>
              <a:t>                                </a:t>
            </a:r>
            <a:r>
              <a:rPr lang="en-US" sz="2400" dirty="0"/>
              <a:t>Bishop Michael Hanley</a:t>
            </a:r>
          </a:p>
          <a:p>
            <a:pPr>
              <a:defRPr/>
            </a:pPr>
            <a:endParaRPr lang="en-CA" altLang="en-US" dirty="0">
              <a:ea typeface="ＭＳ Ｐゴシック" panose="020B0600070205080204" pitchFamily="34" charset="-128"/>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F4A6D6E-74B5-2DC8-A648-318EC65E16E3}"/>
              </a:ext>
            </a:extLst>
          </p:cNvPr>
          <p:cNvSpPr>
            <a:spLocks noGrp="1"/>
          </p:cNvSpPr>
          <p:nvPr>
            <p:ph type="title"/>
          </p:nvPr>
        </p:nvSpPr>
        <p:spPr/>
        <p:txBody>
          <a:bodyPr/>
          <a:lstStyle/>
          <a:p>
            <a:r>
              <a:rPr lang="en-US" altLang="en-US" b="1" dirty="0">
                <a:ea typeface="ＭＳ Ｐゴシック" panose="020B0600070205080204" pitchFamily="34" charset="-128"/>
              </a:rPr>
              <a:t>What does the Former Bishop of Olympia say?</a:t>
            </a:r>
          </a:p>
        </p:txBody>
      </p:sp>
      <p:sp>
        <p:nvSpPr>
          <p:cNvPr id="3" name="Content Placeholder 2">
            <a:extLst>
              <a:ext uri="{FF2B5EF4-FFF2-40B4-BE49-F238E27FC236}">
                <a16:creationId xmlns:a16="http://schemas.microsoft.com/office/drawing/2014/main" id="{DDB8F786-A889-86ED-B32C-5A9636BD58C8}"/>
              </a:ext>
            </a:extLst>
          </p:cNvPr>
          <p:cNvSpPr>
            <a:spLocks noGrp="1"/>
          </p:cNvSpPr>
          <p:nvPr>
            <p:ph idx="1"/>
          </p:nvPr>
        </p:nvSpPr>
        <p:spPr/>
        <p:txBody>
          <a:bodyPr/>
          <a:lstStyle/>
          <a:p>
            <a:pPr marL="0" indent="0">
              <a:buFont typeface="Wingdings 2" panose="05020102010507070707" pitchFamily="18" charset="2"/>
              <a:buNone/>
              <a:defRPr/>
            </a:pPr>
            <a:r>
              <a:rPr lang="en-US" dirty="0"/>
              <a:t>To me, Cursillo is Christianity 101. When I made my Cursillo over 25 years ago I remember finding, in those grace-filled, and a bit challenging days, how much I did not know, how much I had yet not experienced about our faith.   I found a depth there that has never faded.  It also taught me more about Christian community, and Christian leadership.  My faith, and therefore my life, was enriched in those days, and that has grown ever since.  </a:t>
            </a:r>
          </a:p>
          <a:p>
            <a:pPr marL="0" indent="0">
              <a:buFont typeface="Wingdings 2" panose="05020102010507070707" pitchFamily="18" charset="2"/>
              <a:buNone/>
              <a:defRPr/>
            </a:pPr>
            <a:r>
              <a:rPr lang="en-US" dirty="0"/>
              <a:t>                                       Bishop Greg </a:t>
            </a:r>
            <a:r>
              <a:rPr lang="en-US" dirty="0" err="1"/>
              <a:t>Rickel</a:t>
            </a:r>
            <a:endParaRPr lang="en-US" dirty="0"/>
          </a:p>
          <a:p>
            <a:pPr>
              <a:defRPr/>
            </a:pPr>
            <a:endParaRPr lang="en-US"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4E279448-5839-CA95-B63A-8CF5151F71E8}"/>
              </a:ext>
            </a:extLst>
          </p:cNvPr>
          <p:cNvSpPr>
            <a:spLocks noGrp="1"/>
          </p:cNvSpPr>
          <p:nvPr>
            <p:ph type="title"/>
          </p:nvPr>
        </p:nvSpPr>
        <p:spPr>
          <a:xfrm>
            <a:off x="520700" y="536575"/>
            <a:ext cx="8056563" cy="884238"/>
          </a:xfrm>
        </p:spPr>
        <p:txBody>
          <a:bodyPr/>
          <a:lstStyle/>
          <a:p>
            <a:r>
              <a:rPr lang="en-CA" altLang="en-US" sz="4000" b="1">
                <a:ea typeface="ＭＳ Ｐゴシック" panose="020B0600070205080204" pitchFamily="34" charset="-128"/>
              </a:rPr>
              <a:t>What  Do Clergy Say? </a:t>
            </a:r>
            <a:endParaRPr lang="en-US" altLang="en-US" sz="4000" b="1">
              <a:ea typeface="ＭＳ Ｐゴシック" panose="020B0600070205080204" pitchFamily="34" charset="-128"/>
            </a:endParaRPr>
          </a:p>
        </p:txBody>
      </p:sp>
      <p:pic>
        <p:nvPicPr>
          <p:cNvPr id="21507" name="Picture 1">
            <a:extLst>
              <a:ext uri="{FF2B5EF4-FFF2-40B4-BE49-F238E27FC236}">
                <a16:creationId xmlns:a16="http://schemas.microsoft.com/office/drawing/2014/main" id="{B92C252D-EDC1-481C-C5B2-6DEB4452CD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9463" y="1836738"/>
            <a:ext cx="50292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5193733-D3F4-32C3-DFA6-C3CAC6C2E5CB}"/>
              </a:ext>
            </a:extLst>
          </p:cNvPr>
          <p:cNvSpPr>
            <a:spLocks noGrp="1"/>
          </p:cNvSpPr>
          <p:nvPr>
            <p:ph type="title"/>
          </p:nvPr>
        </p:nvSpPr>
        <p:spPr/>
        <p:txBody>
          <a:bodyPr/>
          <a:lstStyle/>
          <a:p>
            <a:r>
              <a:rPr lang="en-US" altLang="en-US">
                <a:ea typeface="ＭＳ Ｐゴシック" panose="020B0600070205080204" pitchFamily="34" charset="-128"/>
              </a:rPr>
              <a:t>Clergy say:</a:t>
            </a:r>
          </a:p>
        </p:txBody>
      </p:sp>
      <p:sp>
        <p:nvSpPr>
          <p:cNvPr id="24579" name="Content Placeholder 2">
            <a:extLst>
              <a:ext uri="{FF2B5EF4-FFF2-40B4-BE49-F238E27FC236}">
                <a16:creationId xmlns:a16="http://schemas.microsoft.com/office/drawing/2014/main" id="{4333AE7A-19E4-30F6-46D9-636A2A4B7244}"/>
              </a:ext>
            </a:extLst>
          </p:cNvPr>
          <p:cNvSpPr>
            <a:spLocks noGrp="1"/>
          </p:cNvSpPr>
          <p:nvPr>
            <p:ph idx="1"/>
          </p:nvPr>
        </p:nvSpPr>
        <p:spPr/>
        <p:txBody>
          <a:bodyPr/>
          <a:lstStyle/>
          <a:p>
            <a:pPr eaLnBrk="1" hangingPunct="1">
              <a:buFont typeface="Wingdings 2" pitchFamily="-65" charset="2"/>
              <a:buChar char=""/>
              <a:defRPr/>
            </a:pPr>
            <a:r>
              <a:rPr lang="en-US" dirty="0">
                <a:solidFill>
                  <a:srgbClr val="2C7C9F"/>
                </a:solidFill>
              </a:rPr>
              <a:t>Cursillo helps people to claim their ministries and to become enthusiastic and charged up about their faith in God. </a:t>
            </a:r>
          </a:p>
          <a:p>
            <a:pPr marL="0" indent="0" eaLnBrk="1" hangingPunct="1">
              <a:buFont typeface="Wingdings 2" pitchFamily="-65" charset="2"/>
              <a:buNone/>
              <a:defRPr/>
            </a:pPr>
            <a:endParaRPr lang="en-US" dirty="0">
              <a:solidFill>
                <a:srgbClr val="0070C0"/>
              </a:solidFill>
            </a:endParaRPr>
          </a:p>
          <a:p>
            <a:pPr eaLnBrk="1" hangingPunct="1">
              <a:buFont typeface="Wingdings 2" pitchFamily="-65" charset="2"/>
              <a:buChar char=""/>
              <a:defRPr/>
            </a:pPr>
            <a:r>
              <a:rPr lang="en-US" dirty="0"/>
              <a:t>People have a higher level of commitment and church stewardship has much more meaning for them.  </a:t>
            </a:r>
          </a:p>
          <a:p>
            <a:pPr marL="0" indent="0" eaLnBrk="1" hangingPunct="1">
              <a:buFont typeface="Wingdings 2" pitchFamily="-65" charset="2"/>
              <a:buNone/>
              <a:defRPr/>
            </a:pPr>
            <a:endParaRPr lang="en-US" dirty="0"/>
          </a:p>
          <a:p>
            <a:pPr eaLnBrk="1" hangingPunct="1">
              <a:buFont typeface="Wingdings 2" pitchFamily="-65" charset="2"/>
              <a:buChar char=""/>
              <a:defRPr/>
            </a:pPr>
            <a:r>
              <a:rPr lang="en-US" dirty="0">
                <a:solidFill>
                  <a:srgbClr val="2C7C9F"/>
                </a:solidFill>
              </a:rPr>
              <a:t>Having encountered God in a deeper way, folks often thirst for fresher ways to praise and worship God.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670F81F-192C-0739-F3B9-255F373B7A38}"/>
              </a:ext>
            </a:extLst>
          </p:cNvPr>
          <p:cNvSpPr>
            <a:spLocks noGrp="1"/>
          </p:cNvSpPr>
          <p:nvPr>
            <p:ph type="title"/>
          </p:nvPr>
        </p:nvSpPr>
        <p:spPr/>
        <p:txBody>
          <a:bodyPr/>
          <a:lstStyle/>
          <a:p>
            <a:r>
              <a:rPr lang="en-US" altLang="en-US">
                <a:ea typeface="ＭＳ Ｐゴシック" panose="020B0600070205080204" pitchFamily="34" charset="-128"/>
              </a:rPr>
              <a:t>Clergy say:</a:t>
            </a:r>
          </a:p>
        </p:txBody>
      </p:sp>
      <p:sp>
        <p:nvSpPr>
          <p:cNvPr id="25603" name="Content Placeholder 2">
            <a:extLst>
              <a:ext uri="{FF2B5EF4-FFF2-40B4-BE49-F238E27FC236}">
                <a16:creationId xmlns:a16="http://schemas.microsoft.com/office/drawing/2014/main" id="{F6C0B8DC-68D9-97A5-D41C-459212E43B6E}"/>
              </a:ext>
            </a:extLst>
          </p:cNvPr>
          <p:cNvSpPr>
            <a:spLocks noGrp="1"/>
          </p:cNvSpPr>
          <p:nvPr>
            <p:ph idx="1"/>
          </p:nvPr>
        </p:nvSpPr>
        <p:spPr/>
        <p:txBody>
          <a:bodyPr/>
          <a:lstStyle/>
          <a:p>
            <a:pPr eaLnBrk="1" hangingPunct="1">
              <a:buFont typeface="Wingdings 2" pitchFamily="-65" charset="2"/>
              <a:buChar char=""/>
              <a:defRPr/>
            </a:pPr>
            <a:r>
              <a:rPr lang="en-US" dirty="0">
                <a:solidFill>
                  <a:srgbClr val="2C7C9F"/>
                </a:solidFill>
              </a:rPr>
              <a:t>Small groups provide encouragement for study, prayer, and clear support  for discipleship, outreach projects, and evangelistic sharing of faith.  </a:t>
            </a:r>
          </a:p>
          <a:p>
            <a:pPr marL="0" indent="0" eaLnBrk="1" hangingPunct="1">
              <a:buFont typeface="Wingdings 2" pitchFamily="-65" charset="2"/>
              <a:buNone/>
              <a:defRPr/>
            </a:pPr>
            <a:endParaRPr lang="en-US" dirty="0">
              <a:solidFill>
                <a:srgbClr val="2C7C9F"/>
              </a:solidFill>
            </a:endParaRPr>
          </a:p>
          <a:p>
            <a:pPr eaLnBrk="1" hangingPunct="1">
              <a:buFont typeface="Wingdings 2" pitchFamily="-65" charset="2"/>
              <a:buChar char=""/>
              <a:defRPr/>
            </a:pPr>
            <a:r>
              <a:rPr lang="en-US" dirty="0"/>
              <a:t>There is more energy for outreach into the community, when dynamic lay people share about how they have encountered God in caring for those who are struggling.   </a:t>
            </a:r>
          </a:p>
          <a:p>
            <a:pPr eaLnBrk="1" hangingPunct="1">
              <a:buFont typeface="Wingdings 2" pitchFamily="-65" charset="2"/>
              <a:buChar char=""/>
              <a:defRPr/>
            </a:pP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4CD5440-006E-D6C6-0FC6-CFABD3866909}"/>
              </a:ext>
            </a:extLst>
          </p:cNvPr>
          <p:cNvSpPr>
            <a:spLocks noGrp="1"/>
          </p:cNvSpPr>
          <p:nvPr>
            <p:ph type="title"/>
          </p:nvPr>
        </p:nvSpPr>
        <p:spPr/>
        <p:txBody>
          <a:bodyPr/>
          <a:lstStyle/>
          <a:p>
            <a:r>
              <a:rPr lang="en-US" altLang="en-US">
                <a:ea typeface="ＭＳ Ｐゴシック" panose="020B0600070205080204" pitchFamily="34" charset="-128"/>
              </a:rPr>
              <a:t>Clergy say:</a:t>
            </a:r>
          </a:p>
        </p:txBody>
      </p:sp>
      <p:sp>
        <p:nvSpPr>
          <p:cNvPr id="22531" name="Content Placeholder 2">
            <a:extLst>
              <a:ext uri="{FF2B5EF4-FFF2-40B4-BE49-F238E27FC236}">
                <a16:creationId xmlns:a16="http://schemas.microsoft.com/office/drawing/2014/main" id="{4EE6D360-751B-3E53-9C22-8F84AEB7E3D6}"/>
              </a:ext>
            </a:extLst>
          </p:cNvPr>
          <p:cNvSpPr>
            <a:spLocks noGrp="1"/>
          </p:cNvSpPr>
          <p:nvPr>
            <p:ph idx="1"/>
          </p:nvPr>
        </p:nvSpPr>
        <p:spPr/>
        <p:txBody>
          <a:bodyPr/>
          <a:lstStyle/>
          <a:p>
            <a:pPr eaLnBrk="1" hangingPunct="1"/>
            <a:r>
              <a:rPr lang="en-US" altLang="en-US">
                <a:ea typeface="ＭＳ Ｐゴシック" panose="020B0600070205080204" pitchFamily="34" charset="-128"/>
              </a:rPr>
              <a:t>Music ministry is more dynamic. </a:t>
            </a:r>
          </a:p>
          <a:p>
            <a:pPr eaLnBrk="1" hangingPunct="1"/>
            <a:r>
              <a:rPr lang="en-US" altLang="en-US">
                <a:solidFill>
                  <a:srgbClr val="2C7C9F"/>
                </a:solidFill>
                <a:ea typeface="ＭＳ Ｐゴシック" panose="020B0600070205080204" pitchFamily="34" charset="-128"/>
              </a:rPr>
              <a:t>There is more prayer support and a shared biblical reflection with the priest.</a:t>
            </a:r>
          </a:p>
          <a:p>
            <a:pPr eaLnBrk="1" hangingPunct="1"/>
            <a:r>
              <a:rPr lang="en-US" altLang="en-US">
                <a:ea typeface="ＭＳ Ｐゴシック" panose="020B0600070205080204" pitchFamily="34" charset="-128"/>
              </a:rPr>
              <a:t>Higher level of financial commitment.</a:t>
            </a:r>
          </a:p>
          <a:p>
            <a:pPr eaLnBrk="1" hangingPunct="1"/>
            <a:r>
              <a:rPr lang="en-US" altLang="en-US">
                <a:solidFill>
                  <a:srgbClr val="2C7C9F"/>
                </a:solidFill>
                <a:ea typeface="ＭＳ Ｐゴシック" panose="020B0600070205080204" pitchFamily="34" charset="-128"/>
              </a:rPr>
              <a:t>Lay Leaders who take morning prayers and reflections are more focused in their faith sharing.  </a:t>
            </a:r>
          </a:p>
          <a:p>
            <a:pPr eaLnBrk="1" hangingPunct="1"/>
            <a:r>
              <a:rPr lang="en-US" altLang="en-US">
                <a:ea typeface="ＭＳ Ｐゴシック" panose="020B0600070205080204" pitchFamily="34" charset="-128"/>
              </a:rPr>
              <a:t>Enlivened lay people engage in active ministry.</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F237172-75F2-0A4D-F6F9-EBD43E8DC25B}"/>
              </a:ext>
            </a:extLst>
          </p:cNvPr>
          <p:cNvSpPr>
            <a:spLocks noGrp="1"/>
          </p:cNvSpPr>
          <p:nvPr>
            <p:ph type="title" idx="4294967295"/>
          </p:nvPr>
        </p:nvSpPr>
        <p:spPr>
          <a:xfrm>
            <a:off x="549275" y="557213"/>
            <a:ext cx="8042275" cy="811212"/>
          </a:xfrm>
        </p:spPr>
        <p:txBody>
          <a:bodyPr/>
          <a:lstStyle/>
          <a:p>
            <a:r>
              <a:rPr lang="en-US" altLang="en-US" sz="4000" b="1">
                <a:solidFill>
                  <a:srgbClr val="2C7C9F"/>
                </a:solidFill>
                <a:ea typeface="ＭＳ Ｐゴシック" panose="020B0600070205080204" pitchFamily="34" charset="-128"/>
              </a:rPr>
              <a:t>What is Cursillo? </a:t>
            </a:r>
          </a:p>
        </p:txBody>
      </p:sp>
      <p:sp>
        <p:nvSpPr>
          <p:cNvPr id="4099" name="Rectangle 3">
            <a:extLst>
              <a:ext uri="{FF2B5EF4-FFF2-40B4-BE49-F238E27FC236}">
                <a16:creationId xmlns:a16="http://schemas.microsoft.com/office/drawing/2014/main" id="{6F272BA4-2553-E6A0-D17C-A513BB75CBE7}"/>
              </a:ext>
            </a:extLst>
          </p:cNvPr>
          <p:cNvSpPr>
            <a:spLocks noGrp="1"/>
          </p:cNvSpPr>
          <p:nvPr>
            <p:ph type="body" idx="4294967295"/>
          </p:nvPr>
        </p:nvSpPr>
        <p:spPr>
          <a:xfrm>
            <a:off x="549275" y="1916113"/>
            <a:ext cx="8042275" cy="4343400"/>
          </a:xfrm>
        </p:spPr>
        <p:txBody>
          <a:bodyPr/>
          <a:lstStyle/>
          <a:p>
            <a:r>
              <a:rPr lang="en-CA" altLang="en-US" sz="2800">
                <a:solidFill>
                  <a:srgbClr val="2C7C9F"/>
                </a:solidFill>
                <a:ea typeface="ＭＳ Ｐゴシック" panose="020B0600070205080204" pitchFamily="34" charset="-128"/>
              </a:rPr>
              <a:t>A ministry of The Episcopal Church</a:t>
            </a:r>
          </a:p>
          <a:p>
            <a:pPr lvl="1"/>
            <a:r>
              <a:rPr lang="en-CA" altLang="en-US" sz="2000">
                <a:solidFill>
                  <a:srgbClr val="2C7C9F"/>
                </a:solidFill>
                <a:ea typeface="ＭＳ Ｐゴシック" panose="020B0600070205080204" pitchFamily="34" charset="-128"/>
              </a:rPr>
              <a:t>Functions under authority of its Bishops</a:t>
            </a:r>
          </a:p>
          <a:p>
            <a:pPr lvl="1"/>
            <a:r>
              <a:rPr lang="en-CA" altLang="en-US" sz="2000">
                <a:solidFill>
                  <a:srgbClr val="2C7C9F"/>
                </a:solidFill>
                <a:ea typeface="ＭＳ Ｐゴシック" panose="020B0600070205080204" pitchFamily="34" charset="-128"/>
              </a:rPr>
              <a:t>Community based and structured</a:t>
            </a:r>
          </a:p>
          <a:p>
            <a:pPr lvl="1"/>
            <a:r>
              <a:rPr lang="en-CA" altLang="en-US" sz="2000">
                <a:solidFill>
                  <a:srgbClr val="2C7C9F"/>
                </a:solidFill>
                <a:ea typeface="ＭＳ Ｐゴシック" panose="020B0600070205080204" pitchFamily="34" charset="-128"/>
              </a:rPr>
              <a:t>Involves clergy and laity</a:t>
            </a:r>
          </a:p>
          <a:p>
            <a:r>
              <a:rPr lang="en-US" altLang="en-US" sz="2800">
                <a:solidFill>
                  <a:srgbClr val="2C7C9F"/>
                </a:solidFill>
                <a:ea typeface="ＭＳ Ｐゴシック" panose="020B0600070205080204" pitchFamily="34" charset="-128"/>
              </a:rPr>
              <a:t>Originated in Spain in the Roman Catholic Church (hence the Spanish terms)</a:t>
            </a:r>
          </a:p>
          <a:p>
            <a:pPr lvl="1"/>
            <a:r>
              <a:rPr lang="en-US" altLang="en-US" sz="2000">
                <a:solidFill>
                  <a:srgbClr val="2C7C9F"/>
                </a:solidFill>
                <a:ea typeface="ＭＳ Ｐゴシック" panose="020B0600070205080204" pitchFamily="34" charset="-128"/>
              </a:rPr>
              <a:t>Now ecumenical and international </a:t>
            </a:r>
          </a:p>
          <a:p>
            <a:pPr lvl="1"/>
            <a:r>
              <a:rPr lang="en-US" altLang="en-US" sz="2000">
                <a:solidFill>
                  <a:srgbClr val="2C7C9F"/>
                </a:solidFill>
                <a:ea typeface="ＭＳ Ｐゴシック" panose="020B0600070205080204" pitchFamily="34" charset="-128"/>
              </a:rPr>
              <a:t>5 million+ attendees worldwide</a:t>
            </a:r>
          </a:p>
          <a:p>
            <a:r>
              <a:rPr lang="en-US" altLang="en-US" sz="2800">
                <a:solidFill>
                  <a:srgbClr val="2C7C9F"/>
                </a:solidFill>
                <a:ea typeface="ＭＳ Ｐゴシック" panose="020B0600070205080204" pitchFamily="34" charset="-128"/>
              </a:rPr>
              <a:t>A weekend and a lifetime!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259D37A5-0EA4-08E0-B876-EF4E95244379}"/>
              </a:ext>
            </a:extLst>
          </p:cNvPr>
          <p:cNvSpPr>
            <a:spLocks noGrp="1"/>
          </p:cNvSpPr>
          <p:nvPr>
            <p:ph type="title"/>
          </p:nvPr>
        </p:nvSpPr>
        <p:spPr>
          <a:xfrm>
            <a:off x="549275" y="84138"/>
            <a:ext cx="8056563" cy="1362075"/>
          </a:xfrm>
        </p:spPr>
        <p:txBody>
          <a:bodyPr/>
          <a:lstStyle/>
          <a:p>
            <a:r>
              <a:rPr lang="en-US" altLang="en-US" sz="4000" b="1">
                <a:solidFill>
                  <a:srgbClr val="2C7C9F"/>
                </a:solidFill>
                <a:ea typeface="ＭＳ Ｐゴシック" panose="020B0600070205080204" pitchFamily="34" charset="-128"/>
              </a:rPr>
              <a:t>What do Parishioners</a:t>
            </a:r>
            <a:r>
              <a:rPr lang="en-US" altLang="en-US" b="1">
                <a:solidFill>
                  <a:srgbClr val="2C7C9F"/>
                </a:solidFill>
                <a:ea typeface="ＭＳ Ｐゴシック" panose="020B0600070205080204" pitchFamily="34" charset="-128"/>
              </a:rPr>
              <a:t> </a:t>
            </a:r>
            <a:r>
              <a:rPr lang="en-US" altLang="en-US" sz="4000" b="1">
                <a:solidFill>
                  <a:srgbClr val="2C7C9F"/>
                </a:solidFill>
                <a:ea typeface="ＭＳ Ｐゴシック" panose="020B0600070205080204" pitchFamily="34" charset="-128"/>
              </a:rPr>
              <a:t>Say? </a:t>
            </a:r>
          </a:p>
        </p:txBody>
      </p:sp>
      <p:pic>
        <p:nvPicPr>
          <p:cNvPr id="27651" name="Picture 2">
            <a:extLst>
              <a:ext uri="{FF2B5EF4-FFF2-40B4-BE49-F238E27FC236}">
                <a16:creationId xmlns:a16="http://schemas.microsoft.com/office/drawing/2014/main" id="{1DABFCBB-6047-9074-D680-A0784DFF65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3450" y="1643063"/>
            <a:ext cx="4816475"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C14B91F-2233-67BA-7930-4646742445D7}"/>
              </a:ext>
            </a:extLst>
          </p:cNvPr>
          <p:cNvSpPr>
            <a:spLocks noGrp="1"/>
          </p:cNvSpPr>
          <p:nvPr>
            <p:ph type="title" idx="4294967295"/>
          </p:nvPr>
        </p:nvSpPr>
        <p:spPr>
          <a:xfrm>
            <a:off x="0" y="107950"/>
            <a:ext cx="8042275" cy="1336675"/>
          </a:xfrm>
        </p:spPr>
        <p:txBody>
          <a:bodyPr/>
          <a:lstStyle/>
          <a:p>
            <a:pPr eaLnBrk="1" hangingPunct="1"/>
            <a:br>
              <a:rPr lang="en-US" altLang="en-US">
                <a:ea typeface="ＭＳ Ｐゴシック" panose="020B0600070205080204" pitchFamily="34" charset="-128"/>
              </a:rPr>
            </a:br>
            <a:endParaRPr lang="en-US" altLang="en-US">
              <a:ea typeface="ＭＳ Ｐゴシック" panose="020B0600070205080204" pitchFamily="34" charset="-128"/>
            </a:endParaRPr>
          </a:p>
        </p:txBody>
      </p:sp>
      <p:sp>
        <p:nvSpPr>
          <p:cNvPr id="24579" name="Content Placeholder 2">
            <a:extLst>
              <a:ext uri="{FF2B5EF4-FFF2-40B4-BE49-F238E27FC236}">
                <a16:creationId xmlns:a16="http://schemas.microsoft.com/office/drawing/2014/main" id="{65A97732-F32A-58BD-1ABF-EEE15F79E5DB}"/>
              </a:ext>
            </a:extLst>
          </p:cNvPr>
          <p:cNvSpPr>
            <a:spLocks noGrp="1"/>
          </p:cNvSpPr>
          <p:nvPr>
            <p:ph idx="4294967295"/>
          </p:nvPr>
        </p:nvSpPr>
        <p:spPr>
          <a:xfrm>
            <a:off x="630238" y="787400"/>
            <a:ext cx="8042275" cy="5035550"/>
          </a:xfrm>
        </p:spPr>
        <p:txBody>
          <a:bodyPr/>
          <a:lstStyle/>
          <a:p>
            <a:pPr eaLnBrk="1" hangingPunct="1">
              <a:buFont typeface="Wingdings 2" panose="05020102010507070707" pitchFamily="18" charset="2"/>
              <a:buNone/>
            </a:pPr>
            <a:r>
              <a:rPr lang="en-US" altLang="en-US">
                <a:ea typeface="ＭＳ Ｐゴシック" panose="020B0600070205080204" pitchFamily="34" charset="-128"/>
              </a:rPr>
              <a:t>	</a:t>
            </a:r>
          </a:p>
          <a:p>
            <a:pPr eaLnBrk="1" hangingPunct="1">
              <a:buFont typeface="Wingdings 2" panose="05020102010507070707" pitchFamily="18" charset="2"/>
              <a:buNone/>
            </a:pPr>
            <a:r>
              <a:rPr lang="en-US" altLang="en-US" sz="2800">
                <a:solidFill>
                  <a:srgbClr val="0070C0"/>
                </a:solidFill>
                <a:ea typeface="ＭＳ Ｐゴシック" panose="020B0600070205080204" pitchFamily="34" charset="-128"/>
              </a:rPr>
              <a:t> 	</a:t>
            </a:r>
            <a:r>
              <a:rPr lang="en-US" altLang="en-US" sz="2800">
                <a:solidFill>
                  <a:srgbClr val="2C7C9F"/>
                </a:solidFill>
                <a:ea typeface="ＭＳ Ｐゴシック" panose="020B0600070205080204" pitchFamily="34" charset="-128"/>
              </a:rPr>
              <a:t>Before I went to Cursillo, I was pretty sure that God loved me, but I really wasn’t too sure about the rest of you.  Now I know that you do. </a:t>
            </a:r>
          </a:p>
          <a:p>
            <a:pPr eaLnBrk="1" hangingPunct="1">
              <a:buFont typeface="Wingdings 2" panose="05020102010507070707" pitchFamily="18" charset="2"/>
              <a:buNone/>
            </a:pPr>
            <a:endParaRPr lang="en-US" altLang="en-US" sz="2800">
              <a:solidFill>
                <a:srgbClr val="2C7C9F"/>
              </a:solidFill>
              <a:ea typeface="ＭＳ Ｐゴシック" panose="020B0600070205080204" pitchFamily="34" charset="-128"/>
            </a:endParaRPr>
          </a:p>
          <a:p>
            <a:pPr eaLnBrk="1" hangingPunct="1">
              <a:buFont typeface="Wingdings 2" panose="05020102010507070707" pitchFamily="18" charset="2"/>
              <a:buNone/>
            </a:pPr>
            <a:r>
              <a:rPr lang="en-US" altLang="en-US" sz="2800">
                <a:solidFill>
                  <a:srgbClr val="0070C0"/>
                </a:solidFill>
                <a:ea typeface="ＭＳ Ｐゴシック" panose="020B0600070205080204" pitchFamily="34" charset="-128"/>
              </a:rPr>
              <a:t>	</a:t>
            </a:r>
            <a:r>
              <a:rPr lang="en-US" altLang="en-US" sz="2800">
                <a:solidFill>
                  <a:schemeClr val="tx1"/>
                </a:solidFill>
                <a:ea typeface="ＭＳ Ｐゴシック" panose="020B0600070205080204" pitchFamily="34" charset="-128"/>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BCD98746-E316-3175-5557-7AE03803617F}"/>
              </a:ext>
            </a:extLst>
          </p:cNvPr>
          <p:cNvSpPr>
            <a:spLocks noChangeArrowheads="1"/>
          </p:cNvSpPr>
          <p:nvPr/>
        </p:nvSpPr>
        <p:spPr bwMode="auto">
          <a:xfrm>
            <a:off x="1060450" y="1363663"/>
            <a:ext cx="75025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2800" dirty="0">
                <a:latin typeface="+mn-lt"/>
                <a:cs typeface="Times New Roman" panose="02020603050405020304" pitchFamily="18" charset="0"/>
              </a:rPr>
              <a:t>Through Cursillo, for the first time, I came to realize the truth and reality of the Body of Christ.  My involvement in the Cursillo community has given me a place where I have grown, celebrated, been challenged and been refreshed in my walk with our Lord and His church.</a:t>
            </a:r>
          </a:p>
          <a:p>
            <a:pPr eaLnBrk="1" hangingPunct="1">
              <a:defRPr/>
            </a:pPr>
            <a:endParaRPr lang="en-US" altLang="en-US" sz="2400" dirty="0">
              <a:solidFill>
                <a:srgbClr val="2C7C9F"/>
              </a:solidFill>
              <a:latin typeface="Verdana" panose="020B0604030504040204" pitchFamily="34" charset="0"/>
              <a:cs typeface="Times New Roman" panose="02020603050405020304" pitchFamily="18" charset="0"/>
            </a:endParaRPr>
          </a:p>
          <a:p>
            <a:pPr eaLnBrk="1" hangingPunct="1">
              <a:defRPr/>
            </a:pPr>
            <a:endParaRPr lang="en-US" altLang="en-US" sz="2400" dirty="0">
              <a:solidFill>
                <a:srgbClr val="2C7C9F"/>
              </a:solidFill>
              <a:cs typeface="Arial" panose="020B0604020202020204" pitchFamily="34" charset="0"/>
            </a:endParaRPr>
          </a:p>
          <a:p>
            <a:pPr eaLnBrk="1" hangingPunct="1">
              <a:defRPr/>
            </a:pPr>
            <a:endParaRPr lang="en-US" altLang="en-US" dirty="0">
              <a:solidFill>
                <a:srgbClr val="2C7C9F"/>
              </a:solidFill>
              <a:cs typeface="Arial" panose="020B0604020202020204" pitchFamily="34"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724A218D-0E6E-FBCC-3142-AE2475BE6421}"/>
              </a:ext>
            </a:extLst>
          </p:cNvPr>
          <p:cNvSpPr>
            <a:spLocks noGrp="1"/>
          </p:cNvSpPr>
          <p:nvPr>
            <p:ph idx="4294967295"/>
          </p:nvPr>
        </p:nvSpPr>
        <p:spPr>
          <a:xfrm>
            <a:off x="379413" y="1011238"/>
            <a:ext cx="8042275" cy="4343400"/>
          </a:xfrm>
        </p:spPr>
        <p:txBody>
          <a:bodyPr/>
          <a:lstStyle/>
          <a:p>
            <a:pPr eaLnBrk="1" hangingPunct="1">
              <a:buFont typeface="Wingdings 2" panose="05020102010507070707" pitchFamily="18" charset="2"/>
              <a:buNone/>
            </a:pPr>
            <a:r>
              <a:rPr lang="en-US" altLang="en-US">
                <a:ea typeface="ＭＳ Ｐゴシック" panose="020B0600070205080204" pitchFamily="34" charset="-128"/>
              </a:rPr>
              <a:t>	</a:t>
            </a:r>
            <a:r>
              <a:rPr lang="en-US" altLang="en-US" sz="2800">
                <a:solidFill>
                  <a:srgbClr val="2C7C9F"/>
                </a:solidFill>
                <a:ea typeface="ＭＳ Ｐゴシック" panose="020B0600070205080204" pitchFamily="34" charset="-128"/>
              </a:rPr>
              <a:t>I found the Cursillo weekend to be practical in that it was the beginning of the strengthening of my faith and my trust in Him to step out and make some much needed changes in my life.</a:t>
            </a:r>
          </a:p>
          <a:p>
            <a:pPr eaLnBrk="1" hangingPunct="1">
              <a:buFont typeface="Wingdings 2" panose="05020102010507070707" pitchFamily="18" charset="2"/>
              <a:buNone/>
            </a:pPr>
            <a:endParaRPr lang="en-US" altLang="en-US" sz="2800">
              <a:solidFill>
                <a:srgbClr val="2C7C9F"/>
              </a:solidFill>
              <a:ea typeface="ＭＳ Ｐゴシック" panose="020B0600070205080204" pitchFamily="34" charset="-128"/>
            </a:endParaRPr>
          </a:p>
          <a:p>
            <a:pPr eaLnBrk="1" hangingPunct="1">
              <a:buFont typeface="Wingdings 2" panose="05020102010507070707" pitchFamily="18" charset="2"/>
              <a:buNone/>
            </a:pPr>
            <a:r>
              <a:rPr lang="en-US" altLang="en-US" sz="2800">
                <a:ea typeface="ＭＳ Ｐゴシック" panose="020B0600070205080204" pitchFamily="34" charset="-128"/>
              </a:rPr>
              <a:t>	</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9C7F3335-1A36-3FF9-535E-80C29EE52DF6}"/>
              </a:ext>
            </a:extLst>
          </p:cNvPr>
          <p:cNvSpPr>
            <a:spLocks noGrp="1"/>
          </p:cNvSpPr>
          <p:nvPr>
            <p:ph idx="4294967295"/>
          </p:nvPr>
        </p:nvSpPr>
        <p:spPr>
          <a:xfrm>
            <a:off x="490538" y="931863"/>
            <a:ext cx="8042275" cy="4343400"/>
          </a:xfrm>
        </p:spPr>
        <p:txBody>
          <a:bodyPr/>
          <a:lstStyle/>
          <a:p>
            <a:pPr lvl="1">
              <a:buFont typeface="Wingdings 2" panose="05020102010507070707" pitchFamily="18" charset="2"/>
              <a:buNone/>
            </a:pPr>
            <a:r>
              <a:rPr lang="en-US" altLang="en-US">
                <a:latin typeface="Tahoma" panose="020B0604030504040204" pitchFamily="34" charset="0"/>
                <a:ea typeface="ＭＳ Ｐゴシック" panose="020B0600070205080204" pitchFamily="34" charset="-128"/>
                <a:cs typeface="Times New Roman" panose="02020603050405020304" pitchFamily="18" charset="0"/>
              </a:rPr>
              <a:t>	</a:t>
            </a:r>
          </a:p>
          <a:p>
            <a:pPr>
              <a:buFont typeface="Wingdings 2" panose="05020102010507070707" pitchFamily="18" charset="2"/>
              <a:buNone/>
            </a:pPr>
            <a:r>
              <a:rPr lang="en-US" altLang="en-US">
                <a:ea typeface="ＭＳ Ｐゴシック" panose="020B0600070205080204" pitchFamily="34" charset="-128"/>
                <a:cs typeface="Times New Roman" panose="02020603050405020304" pitchFamily="18" charset="0"/>
              </a:rPr>
              <a:t>	</a:t>
            </a:r>
            <a:r>
              <a:rPr lang="en-US" altLang="en-US" sz="2800">
                <a:solidFill>
                  <a:schemeClr val="tx1"/>
                </a:solidFill>
                <a:ea typeface="ＭＳ Ｐゴシック" panose="020B0600070205080204" pitchFamily="34" charset="-128"/>
              </a:rPr>
              <a:t>I had more fun at Cursillo than I did on my honeymoon!</a:t>
            </a:r>
          </a:p>
          <a:p>
            <a:pPr>
              <a:buFont typeface="Wingdings 2" panose="05020102010507070707" pitchFamily="18" charset="2"/>
              <a:buNone/>
            </a:pPr>
            <a:endParaRPr lang="en-US" altLang="en-US" sz="2800">
              <a:solidFill>
                <a:srgbClr val="2C7C9F"/>
              </a:solidFill>
              <a:ea typeface="ＭＳ Ｐゴシック" panose="020B0600070205080204" pitchFamily="34" charset="-128"/>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A7BC1196-0BBA-D388-5777-C7647BFC41CE}"/>
              </a:ext>
            </a:extLst>
          </p:cNvPr>
          <p:cNvSpPr>
            <a:spLocks noGrp="1"/>
          </p:cNvSpPr>
          <p:nvPr>
            <p:ph idx="4294967295"/>
          </p:nvPr>
        </p:nvSpPr>
        <p:spPr>
          <a:xfrm>
            <a:off x="490538" y="931863"/>
            <a:ext cx="8042275" cy="4343400"/>
          </a:xfrm>
        </p:spPr>
        <p:txBody>
          <a:bodyPr/>
          <a:lstStyle/>
          <a:p>
            <a:pPr lvl="1">
              <a:buFont typeface="Wingdings 2" panose="05020102010507070707" pitchFamily="18" charset="2"/>
              <a:buNone/>
            </a:pPr>
            <a:r>
              <a:rPr lang="en-US" altLang="en-US">
                <a:latin typeface="Tahoma" panose="020B0604030504040204" pitchFamily="34" charset="0"/>
                <a:ea typeface="ＭＳ Ｐゴシック" panose="020B0600070205080204" pitchFamily="34" charset="-128"/>
                <a:cs typeface="Times New Roman" panose="02020603050405020304" pitchFamily="18" charset="0"/>
              </a:rPr>
              <a:t>	</a:t>
            </a:r>
          </a:p>
          <a:p>
            <a:pPr>
              <a:buFont typeface="Wingdings 2" panose="05020102010507070707" pitchFamily="18" charset="2"/>
              <a:buNone/>
            </a:pPr>
            <a:r>
              <a:rPr lang="en-US" altLang="en-US">
                <a:ea typeface="ＭＳ Ｐゴシック" panose="020B0600070205080204" pitchFamily="34" charset="-128"/>
                <a:cs typeface="Times New Roman" panose="02020603050405020304" pitchFamily="18" charset="0"/>
              </a:rPr>
              <a:t>	</a:t>
            </a:r>
            <a:r>
              <a:rPr lang="en-US" altLang="en-US" sz="2800">
                <a:solidFill>
                  <a:srgbClr val="2C7C9F"/>
                </a:solidFill>
                <a:ea typeface="ＭＳ Ｐゴシック" panose="020B0600070205080204" pitchFamily="34" charset="-128"/>
                <a:cs typeface="Times New Roman" panose="02020603050405020304" pitchFamily="18" charset="0"/>
              </a:rPr>
              <a:t>The Cursillo weekend re-awakened the love and compassion God has for me.  This made me realize the need to love and serve in a genuine way in return, and not just go through the motions.  I recommitted to God, to serve and to try to show that in my everyday life to others.</a:t>
            </a:r>
            <a:endParaRPr lang="en-US" altLang="en-US" sz="2800">
              <a:solidFill>
                <a:srgbClr val="2C7C9F"/>
              </a:solidFill>
              <a:ea typeface="ＭＳ Ｐゴシック" panose="020B0600070205080204" pitchFamily="34" charset="-128"/>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E8240CA1-131C-3D62-43A1-D2240DA32431}"/>
              </a:ext>
            </a:extLst>
          </p:cNvPr>
          <p:cNvSpPr>
            <a:spLocks noGrp="1"/>
          </p:cNvSpPr>
          <p:nvPr>
            <p:ph idx="4294967295"/>
          </p:nvPr>
        </p:nvSpPr>
        <p:spPr>
          <a:xfrm>
            <a:off x="444500" y="973138"/>
            <a:ext cx="8042275" cy="4343400"/>
          </a:xfrm>
        </p:spPr>
        <p:txBody>
          <a:bodyPr/>
          <a:lstStyle/>
          <a:p>
            <a:pPr>
              <a:buFont typeface="Wingdings 2" panose="05020102010507070707" pitchFamily="18" charset="2"/>
              <a:buNone/>
            </a:pPr>
            <a:r>
              <a:rPr lang="en-US" altLang="en-US">
                <a:latin typeface="Calibri" panose="020F0502020204030204" pitchFamily="34" charset="0"/>
                <a:ea typeface="ＭＳ Ｐゴシック" panose="020B0600070205080204" pitchFamily="34" charset="-128"/>
              </a:rPr>
              <a:t>	</a:t>
            </a:r>
          </a:p>
          <a:p>
            <a:pPr>
              <a:buFont typeface="Wingdings 2" panose="05020102010507070707" pitchFamily="18" charset="2"/>
              <a:buNone/>
            </a:pPr>
            <a:r>
              <a:rPr lang="en-US" altLang="en-US" sz="2800">
                <a:solidFill>
                  <a:srgbClr val="0070C0"/>
                </a:solidFill>
                <a:latin typeface="Calibri" panose="020F0502020204030204" pitchFamily="34" charset="0"/>
                <a:ea typeface="ＭＳ Ｐゴシック" panose="020B0600070205080204" pitchFamily="34" charset="-128"/>
              </a:rPr>
              <a:t>	</a:t>
            </a:r>
            <a:r>
              <a:rPr lang="en-US" altLang="en-US" sz="2800">
                <a:solidFill>
                  <a:schemeClr val="tx1"/>
                </a:solidFill>
                <a:ea typeface="ＭＳ Ｐゴシック" panose="020B0600070205080204" pitchFamily="34" charset="-128"/>
              </a:rPr>
              <a:t>The most important part came after the </a:t>
            </a:r>
            <a:br>
              <a:rPr lang="en-US" altLang="en-US" sz="2800">
                <a:solidFill>
                  <a:schemeClr val="tx1"/>
                </a:solidFill>
                <a:ea typeface="ＭＳ Ｐゴシック" panose="020B0600070205080204" pitchFamily="34" charset="-128"/>
              </a:rPr>
            </a:br>
            <a:r>
              <a:rPr lang="en-US" altLang="en-US" sz="2800">
                <a:solidFill>
                  <a:schemeClr val="tx1"/>
                </a:solidFill>
                <a:ea typeface="ＭＳ Ｐゴシック" panose="020B0600070205080204" pitchFamily="34" charset="-128"/>
              </a:rPr>
              <a:t>weekend.  Being part of a Group Reunion that meets regularly and has shared deeply over many years has strengthened my walk with Christ, and continues to challenge me.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245EE8-532E-075E-0F00-79A7E0DB142A}"/>
              </a:ext>
            </a:extLst>
          </p:cNvPr>
          <p:cNvSpPr/>
          <p:nvPr/>
        </p:nvSpPr>
        <p:spPr>
          <a:xfrm>
            <a:off x="1139825" y="1012825"/>
            <a:ext cx="7145338" cy="3540125"/>
          </a:xfrm>
          <a:prstGeom prst="rect">
            <a:avLst/>
          </a:prstGeom>
        </p:spPr>
        <p:txBody>
          <a:bodyPr>
            <a:spAutoFit/>
          </a:bodyPr>
          <a:lstStyle/>
          <a:p>
            <a:pPr eaLnBrk="1" hangingPunct="1">
              <a:buFont typeface="Wingdings 2" panose="05020102010507070707" pitchFamily="18" charset="2"/>
              <a:buNone/>
              <a:defRPr/>
            </a:pPr>
            <a:r>
              <a:rPr lang="en-US" altLang="en-US" sz="2800" dirty="0">
                <a:latin typeface="+mj-lt"/>
                <a:cs typeface="Times New Roman" panose="02020603050405020304" pitchFamily="18" charset="0"/>
              </a:rPr>
              <a:t>Cursillo has a version for prisoners, called Kairos Inside, and a version for women affected by someone’s incarceration, called Kairos Outside.  Through participating in each of these, I have seen God make miraculous transformations in people’s lives. Jesus and the Gospel change everything</a:t>
            </a:r>
            <a:r>
              <a:rPr lang="en-US" altLang="en-US" sz="2800" dirty="0">
                <a:solidFill>
                  <a:srgbClr val="2C7C9F"/>
                </a:solidFill>
                <a:latin typeface="+mj-lt"/>
                <a:cs typeface="Times New Roman" panose="02020603050405020304" pitchFamily="18" charset="0"/>
              </a:rPr>
              <a:t>.</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D418BD6-A9C8-C0EC-AE42-E63181C686C1}"/>
              </a:ext>
            </a:extLst>
          </p:cNvPr>
          <p:cNvSpPr>
            <a:spLocks noGrp="1"/>
          </p:cNvSpPr>
          <p:nvPr>
            <p:ph type="title"/>
          </p:nvPr>
        </p:nvSpPr>
        <p:spPr/>
        <p:txBody>
          <a:bodyPr/>
          <a:lstStyle/>
          <a:p>
            <a:pPr eaLnBrk="1" hangingPunct="1"/>
            <a:br>
              <a:rPr lang="en-US" altLang="en-US">
                <a:ea typeface="ＭＳ Ｐゴシック" panose="020B0600070205080204" pitchFamily="34" charset="-128"/>
              </a:rPr>
            </a:br>
            <a:r>
              <a:rPr lang="en-US" altLang="en-US">
                <a:ea typeface="ＭＳ Ｐゴシック" panose="020B0600070205080204" pitchFamily="34" charset="-128"/>
              </a:rPr>
              <a:t> </a:t>
            </a:r>
            <a:r>
              <a:rPr lang="en-US" altLang="en-US" sz="4000" b="1">
                <a:ea typeface="ＭＳ Ｐゴシック" panose="020B0600070205080204" pitchFamily="34" charset="-128"/>
              </a:rPr>
              <a:t>Summary </a:t>
            </a:r>
          </a:p>
        </p:txBody>
      </p:sp>
      <p:sp>
        <p:nvSpPr>
          <p:cNvPr id="36867" name="Content Placeholder 2">
            <a:extLst>
              <a:ext uri="{FF2B5EF4-FFF2-40B4-BE49-F238E27FC236}">
                <a16:creationId xmlns:a16="http://schemas.microsoft.com/office/drawing/2014/main" id="{0A9933BF-BBDA-D08E-9071-8E5FF7C884BE}"/>
              </a:ext>
            </a:extLst>
          </p:cNvPr>
          <p:cNvSpPr>
            <a:spLocks noGrp="1"/>
          </p:cNvSpPr>
          <p:nvPr>
            <p:ph idx="1"/>
          </p:nvPr>
        </p:nvSpPr>
        <p:spPr/>
        <p:txBody>
          <a:bodyPr/>
          <a:lstStyle/>
          <a:p>
            <a:pPr eaLnBrk="1" hangingPunct="1"/>
            <a:r>
              <a:rPr lang="en-US" altLang="en-US">
                <a:solidFill>
                  <a:srgbClr val="2C7C9F"/>
                </a:solidFill>
                <a:ea typeface="ＭＳ Ｐゴシック" panose="020B0600070205080204" pitchFamily="34" charset="-128"/>
              </a:rPr>
              <a:t>Cursillo is a ministry of The Episcopal Church</a:t>
            </a:r>
          </a:p>
          <a:p>
            <a:pPr eaLnBrk="1" hangingPunct="1"/>
            <a:r>
              <a:rPr lang="en-US" altLang="en-US">
                <a:solidFill>
                  <a:srgbClr val="2C7C9F"/>
                </a:solidFill>
                <a:ea typeface="ＭＳ Ｐゴシック" panose="020B0600070205080204" pitchFamily="34" charset="-128"/>
              </a:rPr>
              <a:t>Strengthens parishioners to find their mission call</a:t>
            </a:r>
          </a:p>
          <a:p>
            <a:pPr eaLnBrk="1" hangingPunct="1"/>
            <a:r>
              <a:rPr lang="en-US" altLang="en-US">
                <a:solidFill>
                  <a:srgbClr val="2C7C9F"/>
                </a:solidFill>
                <a:ea typeface="ＭＳ Ｐゴシック" panose="020B0600070205080204" pitchFamily="34" charset="-128"/>
              </a:rPr>
              <a:t>Develops a life of Christian discipleship and fellowship</a:t>
            </a:r>
          </a:p>
          <a:p>
            <a:pPr eaLnBrk="1" hangingPunct="1"/>
            <a:r>
              <a:rPr lang="en-US" altLang="en-US">
                <a:solidFill>
                  <a:srgbClr val="2C7C9F"/>
                </a:solidFill>
                <a:ea typeface="ＭＳ Ｐゴシック" panose="020B0600070205080204" pitchFamily="34" charset="-128"/>
              </a:rPr>
              <a:t>Nurtures congregational leadership and ministry</a:t>
            </a:r>
          </a:p>
          <a:p>
            <a:pPr eaLnBrk="1" hangingPunct="1"/>
            <a:r>
              <a:rPr lang="en-US" altLang="en-US">
                <a:solidFill>
                  <a:srgbClr val="2C7C9F"/>
                </a:solidFill>
                <a:ea typeface="ＭＳ Ｐゴシック" panose="020B0600070205080204" pitchFamily="34" charset="-128"/>
              </a:rPr>
              <a:t>Sends forth servant leaders </a:t>
            </a:r>
          </a:p>
          <a:p>
            <a:pPr eaLnBrk="1" hangingPunct="1"/>
            <a:endParaRPr lang="en-US" altLang="en-US">
              <a:ea typeface="ＭＳ Ｐゴシック"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A24637C-8081-E308-883C-433124E1D2E4}"/>
              </a:ext>
            </a:extLst>
          </p:cNvPr>
          <p:cNvSpPr>
            <a:spLocks noGrp="1"/>
          </p:cNvSpPr>
          <p:nvPr>
            <p:ph type="title"/>
          </p:nvPr>
        </p:nvSpPr>
        <p:spPr/>
        <p:txBody>
          <a:bodyPr/>
          <a:lstStyle/>
          <a:p>
            <a:r>
              <a:rPr lang="en-US" altLang="en-US">
                <a:ea typeface="ＭＳ Ｐゴシック" panose="020B0600070205080204" pitchFamily="34" charset="-128"/>
              </a:rPr>
              <a:t>More information</a:t>
            </a:r>
          </a:p>
        </p:txBody>
      </p:sp>
      <p:sp>
        <p:nvSpPr>
          <p:cNvPr id="37891" name="Content Placeholder 2">
            <a:extLst>
              <a:ext uri="{FF2B5EF4-FFF2-40B4-BE49-F238E27FC236}">
                <a16:creationId xmlns:a16="http://schemas.microsoft.com/office/drawing/2014/main" id="{F29D0A10-7FB9-D1DB-F610-EC95D698880E}"/>
              </a:ext>
            </a:extLst>
          </p:cNvPr>
          <p:cNvSpPr>
            <a:spLocks noGrp="1"/>
          </p:cNvSpPr>
          <p:nvPr>
            <p:ph idx="1"/>
          </p:nvPr>
        </p:nvSpPr>
        <p:spPr/>
        <p:txBody>
          <a:bodyPr/>
          <a:lstStyle/>
          <a:p>
            <a:r>
              <a:rPr lang="en-US" altLang="en-US">
                <a:ea typeface="ＭＳ Ｐゴシック" panose="020B0600070205080204" pitchFamily="34" charset="-128"/>
                <a:hlinkClick r:id="rId2"/>
              </a:rPr>
              <a:t>www.Oregon-Cursillo.org</a:t>
            </a:r>
            <a:r>
              <a:rPr lang="en-US" altLang="en-US">
                <a:ea typeface="ＭＳ Ｐゴシック" panose="020B0600070205080204" pitchFamily="34" charset="-128"/>
              </a:rPr>
              <a:t> (don’t forget the hyphen)</a:t>
            </a:r>
          </a:p>
          <a:p>
            <a:r>
              <a:rPr lang="en-US" altLang="en-US">
                <a:ea typeface="ＭＳ Ｐゴシック" panose="020B0600070205080204" pitchFamily="34" charset="-128"/>
              </a:rPr>
              <a:t>Facebook – Oregon Episcopal Cursillo</a:t>
            </a:r>
          </a:p>
          <a:p>
            <a:r>
              <a:rPr lang="en-US" altLang="en-US">
                <a:ea typeface="ＭＳ Ｐゴシック" panose="020B0600070205080204" pitchFamily="34" charset="-128"/>
                <a:hlinkClick r:id="rId3"/>
              </a:rPr>
              <a:t>https://www.facebook.com/groups/94289009763</a:t>
            </a:r>
            <a:r>
              <a:rPr lang="en-US" altLang="en-US">
                <a:ea typeface="ＭＳ Ｐゴシック" panose="020B0600070205080204" pitchFamily="34" charset="-128"/>
              </a:rPr>
              <a:t> </a:t>
            </a:r>
          </a:p>
          <a:p>
            <a:r>
              <a:rPr lang="en-US" altLang="en-US">
                <a:ea typeface="ＭＳ Ｐゴシック" panose="020B0600070205080204" pitchFamily="34" charset="-128"/>
                <a:hlinkClick r:id="rId4"/>
              </a:rPr>
              <a:t>oregoncursillo@gmail.com</a:t>
            </a:r>
            <a:r>
              <a:rPr lang="en-US" altLang="en-US">
                <a:ea typeface="ＭＳ Ｐゴシック" panose="020B0600070205080204" pitchFamily="34" charset="-128"/>
              </a:rPr>
              <a:t> </a:t>
            </a:r>
          </a:p>
          <a:p>
            <a:endParaRPr lang="en-US" altLang="en-US">
              <a:ea typeface="ＭＳ Ｐゴシック" panose="020B0600070205080204" pitchFamily="34" charset="-128"/>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70E9DAD-B85E-10CB-68FA-62F7E4EF65A3}"/>
              </a:ext>
            </a:extLst>
          </p:cNvPr>
          <p:cNvSpPr>
            <a:spLocks noGrp="1"/>
          </p:cNvSpPr>
          <p:nvPr>
            <p:ph type="title"/>
          </p:nvPr>
        </p:nvSpPr>
        <p:spPr>
          <a:xfrm>
            <a:off x="549275" y="0"/>
            <a:ext cx="8042275" cy="1336675"/>
          </a:xfrm>
        </p:spPr>
        <p:txBody>
          <a:bodyPr/>
          <a:lstStyle/>
          <a:p>
            <a:r>
              <a:rPr lang="en-CA" altLang="en-US" b="1">
                <a:ea typeface="ＭＳ Ｐゴシック" panose="020B0600070205080204" pitchFamily="34" charset="-128"/>
              </a:rPr>
              <a:t>The Mission of Cursillo </a:t>
            </a:r>
          </a:p>
        </p:txBody>
      </p:sp>
      <p:pic>
        <p:nvPicPr>
          <p:cNvPr id="7171" name="Content Placeholder 3">
            <a:extLst>
              <a:ext uri="{FF2B5EF4-FFF2-40B4-BE49-F238E27FC236}">
                <a16:creationId xmlns:a16="http://schemas.microsoft.com/office/drawing/2014/main" id="{A04D9556-4897-5770-9483-555B6A09648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44625"/>
            <a:ext cx="9144000" cy="5730875"/>
          </a:xfrm>
        </p:spPr>
      </p:pic>
      <p:sp>
        <p:nvSpPr>
          <p:cNvPr id="2" name="Rectangle 1">
            <a:extLst>
              <a:ext uri="{FF2B5EF4-FFF2-40B4-BE49-F238E27FC236}">
                <a16:creationId xmlns:a16="http://schemas.microsoft.com/office/drawing/2014/main" id="{ABF9509C-0F95-1251-1796-E62A18743D02}"/>
              </a:ext>
            </a:extLst>
          </p:cNvPr>
          <p:cNvSpPr/>
          <p:nvPr/>
        </p:nvSpPr>
        <p:spPr>
          <a:xfrm>
            <a:off x="1449388" y="2127250"/>
            <a:ext cx="8389937" cy="584200"/>
          </a:xfrm>
          <a:prstGeom prst="rect">
            <a:avLst/>
          </a:prstGeom>
        </p:spPr>
        <p:txBody>
          <a:bodyPr>
            <a:spAutoFit/>
          </a:bodyPr>
          <a:lstStyle/>
          <a:p>
            <a:pPr eaLnBrk="1" hangingPunct="1">
              <a:defRPr/>
            </a:pPr>
            <a:r>
              <a:rPr lang="en-CA" sz="3200" b="1" dirty="0">
                <a:latin typeface="+mn-lt"/>
                <a:ea typeface="ＭＳ Ｐゴシック" pitchFamily="-65" charset="-128"/>
              </a:rPr>
              <a:t>Empowering the mission of the church</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4FFC20D-6446-AE1B-3888-253C8382EA28}"/>
              </a:ext>
            </a:extLst>
          </p:cNvPr>
          <p:cNvSpPr>
            <a:spLocks noGrp="1"/>
          </p:cNvSpPr>
          <p:nvPr>
            <p:ph type="ctrTitle"/>
          </p:nvPr>
        </p:nvSpPr>
        <p:spPr>
          <a:xfrm>
            <a:off x="363538" y="3398838"/>
            <a:ext cx="8416925" cy="2108200"/>
          </a:xfrm>
        </p:spPr>
        <p:txBody>
          <a:bodyPr/>
          <a:lstStyle/>
          <a:p>
            <a:pPr eaLnBrk="1" hangingPunct="1"/>
            <a:r>
              <a:rPr lang="en-US" altLang="en-US" sz="1800">
                <a:ea typeface="ＭＳ Ｐゴシック" panose="020B0600070205080204" pitchFamily="34" charset="-128"/>
              </a:rPr>
              <a:t>Based on a presentation developed by the </a:t>
            </a:r>
            <a:br>
              <a:rPr lang="en-US" altLang="en-US" sz="1800">
                <a:ea typeface="ＭＳ Ｐゴシック" panose="020B0600070205080204" pitchFamily="34" charset="-128"/>
              </a:rPr>
            </a:br>
            <a:r>
              <a:rPr lang="en-US" altLang="en-US" sz="1800">
                <a:ea typeface="ＭＳ Ｐゴシック" panose="020B0600070205080204" pitchFamily="34" charset="-128"/>
              </a:rPr>
              <a:t>Canadian Anglican Cursillo Secretariat</a:t>
            </a:r>
            <a:br>
              <a:rPr lang="en-US" altLang="en-US" sz="2400">
                <a:ea typeface="ＭＳ Ｐゴシック" panose="020B0600070205080204" pitchFamily="34" charset="-128"/>
              </a:rPr>
            </a:br>
            <a:endParaRPr lang="en-US" altLang="en-US" sz="3600" b="1">
              <a:ea typeface="ＭＳ Ｐゴシック" panose="020B0600070205080204" pitchFamily="34" charset="-128"/>
            </a:endParaRPr>
          </a:p>
        </p:txBody>
      </p:sp>
      <p:sp>
        <p:nvSpPr>
          <p:cNvPr id="38915" name="Subtitle 2">
            <a:extLst>
              <a:ext uri="{FF2B5EF4-FFF2-40B4-BE49-F238E27FC236}">
                <a16:creationId xmlns:a16="http://schemas.microsoft.com/office/drawing/2014/main" id="{178D7556-7F99-666D-3203-FDDF4F4109B1}"/>
              </a:ext>
            </a:extLst>
          </p:cNvPr>
          <p:cNvSpPr>
            <a:spLocks noGrp="1"/>
          </p:cNvSpPr>
          <p:nvPr>
            <p:ph type="subTitle" idx="1"/>
          </p:nvPr>
        </p:nvSpPr>
        <p:spPr>
          <a:xfrm>
            <a:off x="363538" y="5513388"/>
            <a:ext cx="8416925" cy="973137"/>
          </a:xfrm>
        </p:spPr>
        <p:txBody>
          <a:bodyPr>
            <a:normAutofit fontScale="92500" lnSpcReduction="20000"/>
          </a:bodyPr>
          <a:lstStyle/>
          <a:p>
            <a:pPr eaLnBrk="1" hangingPunct="1">
              <a:lnSpc>
                <a:spcPct val="80000"/>
              </a:lnSpc>
              <a:buFont typeface="Wingdings 2" pitchFamily="-65" charset="2"/>
              <a:buNone/>
              <a:defRPr/>
            </a:pPr>
            <a:endParaRPr lang="en-US" dirty="0">
              <a:solidFill>
                <a:srgbClr val="2C7C9F"/>
              </a:solidFill>
            </a:endParaRPr>
          </a:p>
          <a:p>
            <a:pPr eaLnBrk="1" hangingPunct="1">
              <a:lnSpc>
                <a:spcPct val="80000"/>
              </a:lnSpc>
              <a:buFont typeface="Wingdings 2" pitchFamily="-65" charset="2"/>
              <a:buNone/>
              <a:defRPr/>
            </a:pPr>
            <a:r>
              <a:rPr lang="en-US" dirty="0">
                <a:solidFill>
                  <a:srgbClr val="2C7C9F"/>
                </a:solidFill>
              </a:rPr>
              <a:t>2012</a:t>
            </a:r>
          </a:p>
          <a:p>
            <a:pPr eaLnBrk="1" hangingPunct="1">
              <a:lnSpc>
                <a:spcPct val="80000"/>
              </a:lnSpc>
              <a:buFont typeface="Wingdings 2" pitchFamily="-65" charset="2"/>
              <a:buNone/>
              <a:defRPr/>
            </a:pPr>
            <a:endParaRPr lang="en-US" dirty="0">
              <a:solidFill>
                <a:srgbClr val="2C7C9F"/>
              </a:solidFill>
            </a:endParaRPr>
          </a:p>
          <a:p>
            <a:pPr eaLnBrk="1" hangingPunct="1">
              <a:lnSpc>
                <a:spcPct val="80000"/>
              </a:lnSpc>
              <a:buFont typeface="Wingdings 2" pitchFamily="-65" charset="2"/>
              <a:buNone/>
              <a:defRPr/>
            </a:pPr>
            <a:r>
              <a:rPr lang="en-US" sz="1200" dirty="0">
                <a:solidFill>
                  <a:srgbClr val="2C7C9F"/>
                </a:solidFill>
              </a:rPr>
              <a:t>Reference: CACS.  2009</a:t>
            </a:r>
            <a:r>
              <a:rPr lang="en-US" sz="1200" i="1" dirty="0">
                <a:solidFill>
                  <a:srgbClr val="2C7C9F"/>
                </a:solidFill>
              </a:rPr>
              <a:t>. Words &amp; Expressions Used in Cursillo Movements  Around Canada </a:t>
            </a:r>
          </a:p>
          <a:p>
            <a:pPr eaLnBrk="1" hangingPunct="1">
              <a:lnSpc>
                <a:spcPct val="80000"/>
              </a:lnSpc>
              <a:buFont typeface="Wingdings 2" pitchFamily="-65" charset="2"/>
              <a:buNone/>
              <a:defRPr/>
            </a:pPr>
            <a:r>
              <a:rPr lang="en-US" sz="1200" i="1" dirty="0">
                <a:solidFill>
                  <a:srgbClr val="2C7C9F"/>
                </a:solidFill>
              </a:rPr>
              <a:t>All testimonial quotes provided by clergy and  parishioners who are members of Cursillo </a:t>
            </a:r>
          </a:p>
        </p:txBody>
      </p:sp>
      <p:pic>
        <p:nvPicPr>
          <p:cNvPr id="38916" name="Picture 5">
            <a:extLst>
              <a:ext uri="{FF2B5EF4-FFF2-40B4-BE49-F238E27FC236}">
                <a16:creationId xmlns:a16="http://schemas.microsoft.com/office/drawing/2014/main" id="{156E0165-393A-DF16-E072-CDD7183AB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175" y="784225"/>
            <a:ext cx="27432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1">
            <a:extLst>
              <a:ext uri="{FF2B5EF4-FFF2-40B4-BE49-F238E27FC236}">
                <a16:creationId xmlns:a16="http://schemas.microsoft.com/office/drawing/2014/main" id="{B5BF7213-A13F-562E-7D63-05402347FD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425" y="1122363"/>
            <a:ext cx="3429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C70DE45-DB04-AEE9-F60A-BC5445274537}"/>
              </a:ext>
            </a:extLst>
          </p:cNvPr>
          <p:cNvSpPr>
            <a:spLocks noGrp="1"/>
          </p:cNvSpPr>
          <p:nvPr>
            <p:ph type="title"/>
          </p:nvPr>
        </p:nvSpPr>
        <p:spPr>
          <a:xfrm>
            <a:off x="549275" y="703263"/>
            <a:ext cx="8056563" cy="1362075"/>
          </a:xfrm>
        </p:spPr>
        <p:txBody>
          <a:bodyPr/>
          <a:lstStyle/>
          <a:p>
            <a:pPr eaLnBrk="1" hangingPunct="1"/>
            <a:r>
              <a:rPr lang="en-US" altLang="en-US" sz="4000" b="1">
                <a:ea typeface="ＭＳ Ｐゴシック" panose="020B0600070205080204" pitchFamily="34" charset="-128"/>
              </a:rPr>
              <a:t>Questions? </a:t>
            </a:r>
          </a:p>
        </p:txBody>
      </p:sp>
      <p:pic>
        <p:nvPicPr>
          <p:cNvPr id="39939" name="Picture 2">
            <a:extLst>
              <a:ext uri="{FF2B5EF4-FFF2-40B4-BE49-F238E27FC236}">
                <a16:creationId xmlns:a16="http://schemas.microsoft.com/office/drawing/2014/main" id="{CA610457-7596-6536-D0A8-843960B0D4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9600" y="2314575"/>
            <a:ext cx="27733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12FCE29-3148-B520-2C94-5DA920626371}"/>
              </a:ext>
            </a:extLst>
          </p:cNvPr>
          <p:cNvSpPr>
            <a:spLocks noGrp="1"/>
          </p:cNvSpPr>
          <p:nvPr>
            <p:ph type="title"/>
          </p:nvPr>
        </p:nvSpPr>
        <p:spPr>
          <a:xfrm>
            <a:off x="549275" y="482600"/>
            <a:ext cx="8042275" cy="863600"/>
          </a:xfrm>
        </p:spPr>
        <p:txBody>
          <a:bodyPr/>
          <a:lstStyle/>
          <a:p>
            <a:pPr eaLnBrk="1" hangingPunct="1"/>
            <a:r>
              <a:rPr lang="en-US" altLang="en-US" sz="4000" b="1">
                <a:solidFill>
                  <a:srgbClr val="2C7C9F"/>
                </a:solidFill>
                <a:ea typeface="ＭＳ Ｐゴシック" panose="020B0600070205080204" pitchFamily="34" charset="-128"/>
              </a:rPr>
              <a:t>Goals of Cursillo </a:t>
            </a:r>
          </a:p>
        </p:txBody>
      </p:sp>
      <p:sp>
        <p:nvSpPr>
          <p:cNvPr id="5123" name="Content Placeholder 2">
            <a:extLst>
              <a:ext uri="{FF2B5EF4-FFF2-40B4-BE49-F238E27FC236}">
                <a16:creationId xmlns:a16="http://schemas.microsoft.com/office/drawing/2014/main" id="{9484D9B2-647E-0645-214E-65AFD1662048}"/>
              </a:ext>
            </a:extLst>
          </p:cNvPr>
          <p:cNvSpPr>
            <a:spLocks noGrp="1"/>
          </p:cNvSpPr>
          <p:nvPr>
            <p:ph idx="1"/>
          </p:nvPr>
        </p:nvSpPr>
        <p:spPr/>
        <p:txBody>
          <a:bodyPr/>
          <a:lstStyle/>
          <a:p>
            <a:pPr marL="0" indent="0" eaLnBrk="1" hangingPunct="1">
              <a:buFont typeface="Wingdings 2" pitchFamily="-65" charset="2"/>
              <a:buNone/>
              <a:defRPr/>
            </a:pPr>
            <a:r>
              <a:rPr lang="en-US" sz="2800" dirty="0">
                <a:solidFill>
                  <a:srgbClr val="2C7C9F"/>
                </a:solidFill>
              </a:rPr>
              <a:t>To give a personal experience of the Good News of God’s love in Jesus Christ</a:t>
            </a:r>
          </a:p>
          <a:p>
            <a:pPr marL="0" indent="0" eaLnBrk="1" hangingPunct="1">
              <a:buFont typeface="Wingdings 2" pitchFamily="-65" charset="2"/>
              <a:buNone/>
              <a:defRPr/>
            </a:pPr>
            <a:r>
              <a:rPr lang="en-US" sz="2800" dirty="0">
                <a:solidFill>
                  <a:srgbClr val="2C7C9F"/>
                </a:solidFill>
              </a:rPr>
              <a:t>To deepen identity as part of the Body of Christ, the Community of the Beloved</a:t>
            </a:r>
          </a:p>
          <a:p>
            <a:pPr marL="0" indent="0" eaLnBrk="1" hangingPunct="1">
              <a:buFont typeface="Wingdings 2" pitchFamily="-65" charset="2"/>
              <a:buNone/>
              <a:defRPr/>
            </a:pPr>
            <a:r>
              <a:rPr lang="en-US" sz="2800" dirty="0">
                <a:solidFill>
                  <a:srgbClr val="2C7C9F"/>
                </a:solidFill>
              </a:rPr>
              <a:t>To empower us to live and share that Good News</a:t>
            </a:r>
          </a:p>
          <a:p>
            <a:pPr marL="0" indent="0" eaLnBrk="1" hangingPunct="1">
              <a:buFont typeface="Wingdings 2" pitchFamily="-65" charset="2"/>
              <a:buNone/>
              <a:defRPr/>
            </a:pPr>
            <a:r>
              <a:rPr lang="en-US" sz="2800" dirty="0">
                <a:solidFill>
                  <a:srgbClr val="2C7C9F"/>
                </a:solidFill>
              </a:rPr>
              <a:t>To encourage prayer, study, action &amp; connection</a:t>
            </a:r>
          </a:p>
          <a:p>
            <a:pPr marL="0" indent="0" eaLnBrk="1" hangingPunct="1">
              <a:buFont typeface="Wingdings 2" pitchFamily="-65" charset="2"/>
              <a:buNone/>
              <a:defRPr/>
            </a:pPr>
            <a:r>
              <a:rPr lang="en-US" sz="2800" dirty="0">
                <a:solidFill>
                  <a:srgbClr val="2C7C9F"/>
                </a:solidFill>
              </a:rPr>
              <a:t>To increase participation in congregational life</a:t>
            </a:r>
          </a:p>
          <a:p>
            <a:pPr eaLnBrk="1" hangingPunct="1">
              <a:buFont typeface="Wingdings 2" pitchFamily="-65" charset="2"/>
              <a:buNone/>
              <a:defRPr/>
            </a:pPr>
            <a:endParaRPr lang="en-US" dirty="0">
              <a:solidFill>
                <a:srgbClr val="2C7C9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359CF20-5F8B-19DA-2A97-0599F88C8BBE}"/>
              </a:ext>
            </a:extLst>
          </p:cNvPr>
          <p:cNvSpPr>
            <a:spLocks noGrp="1"/>
          </p:cNvSpPr>
          <p:nvPr>
            <p:ph type="title"/>
          </p:nvPr>
        </p:nvSpPr>
        <p:spPr>
          <a:xfrm>
            <a:off x="549275" y="23813"/>
            <a:ext cx="8042275" cy="1336675"/>
          </a:xfrm>
        </p:spPr>
        <p:txBody>
          <a:bodyPr/>
          <a:lstStyle/>
          <a:p>
            <a:r>
              <a:rPr lang="en-CA" altLang="en-US" sz="4000" b="1">
                <a:ea typeface="ＭＳ Ｐゴシック" panose="020B0600070205080204" pitchFamily="34" charset="-128"/>
              </a:rPr>
              <a:t>Cursillo Components</a:t>
            </a:r>
          </a:p>
        </p:txBody>
      </p:sp>
      <p:sp>
        <p:nvSpPr>
          <p:cNvPr id="3" name="Content Placeholder 2">
            <a:extLst>
              <a:ext uri="{FF2B5EF4-FFF2-40B4-BE49-F238E27FC236}">
                <a16:creationId xmlns:a16="http://schemas.microsoft.com/office/drawing/2014/main" id="{EE506B69-3C50-7DA4-5611-F0AA2FCF4FAA}"/>
              </a:ext>
            </a:extLst>
          </p:cNvPr>
          <p:cNvSpPr>
            <a:spLocks noGrp="1"/>
          </p:cNvSpPr>
          <p:nvPr>
            <p:ph sz="half" idx="1"/>
          </p:nvPr>
        </p:nvSpPr>
        <p:spPr>
          <a:xfrm>
            <a:off x="549275" y="2174875"/>
            <a:ext cx="4751388" cy="4343400"/>
          </a:xfrm>
        </p:spPr>
        <p:txBody>
          <a:bodyPr/>
          <a:lstStyle/>
          <a:p>
            <a:endParaRPr lang="en-CA" altLang="en-US" sz="2800" b="1">
              <a:solidFill>
                <a:srgbClr val="2C7C9F"/>
              </a:solidFill>
              <a:ea typeface="ＭＳ Ｐゴシック" panose="020B0600070205080204" pitchFamily="34" charset="-128"/>
            </a:endParaRPr>
          </a:p>
          <a:p>
            <a:r>
              <a:rPr lang="en-CA" altLang="en-US" sz="2800" b="1">
                <a:solidFill>
                  <a:srgbClr val="2C7C9F"/>
                </a:solidFill>
                <a:ea typeface="ＭＳ Ｐゴシック" panose="020B0600070205080204" pitchFamily="34" charset="-128"/>
              </a:rPr>
              <a:t>Three-Day Weekend </a:t>
            </a:r>
          </a:p>
          <a:p>
            <a:r>
              <a:rPr lang="en-CA" altLang="en-US" sz="2800" b="1">
                <a:solidFill>
                  <a:srgbClr val="2C7C9F"/>
                </a:solidFill>
                <a:ea typeface="ＭＳ Ｐゴシック" panose="020B0600070205080204" pitchFamily="34" charset="-128"/>
              </a:rPr>
              <a:t>The Fourth Day </a:t>
            </a:r>
          </a:p>
        </p:txBody>
      </p:sp>
      <p:pic>
        <p:nvPicPr>
          <p:cNvPr id="9220" name="Content Placeholder 4">
            <a:extLst>
              <a:ext uri="{FF2B5EF4-FFF2-40B4-BE49-F238E27FC236}">
                <a16:creationId xmlns:a16="http://schemas.microsoft.com/office/drawing/2014/main" id="{255AD7FB-1BBD-BDBE-2C0D-D88705AE751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11688" y="3267075"/>
            <a:ext cx="4532312" cy="3400425"/>
          </a:xfr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041BCEA-B93A-A260-E4CC-B86645C587BF}"/>
              </a:ext>
            </a:extLst>
          </p:cNvPr>
          <p:cNvSpPr>
            <a:spLocks noGrp="1"/>
          </p:cNvSpPr>
          <p:nvPr>
            <p:ph type="title"/>
          </p:nvPr>
        </p:nvSpPr>
        <p:spPr>
          <a:xfrm>
            <a:off x="141288" y="465138"/>
            <a:ext cx="9636125" cy="847725"/>
          </a:xfrm>
        </p:spPr>
        <p:txBody>
          <a:bodyPr/>
          <a:lstStyle/>
          <a:p>
            <a:pPr eaLnBrk="1" hangingPunct="1"/>
            <a:r>
              <a:rPr lang="en-US" altLang="en-US" sz="3900" b="1">
                <a:solidFill>
                  <a:srgbClr val="2C7C9F"/>
                </a:solidFill>
                <a:ea typeface="ＭＳ Ｐゴシック" panose="020B0600070205080204" pitchFamily="34" charset="-128"/>
              </a:rPr>
              <a:t>Three-Day Weekend </a:t>
            </a:r>
          </a:p>
        </p:txBody>
      </p:sp>
      <p:sp>
        <p:nvSpPr>
          <p:cNvPr id="7171" name="Content Placeholder 2">
            <a:extLst>
              <a:ext uri="{FF2B5EF4-FFF2-40B4-BE49-F238E27FC236}">
                <a16:creationId xmlns:a16="http://schemas.microsoft.com/office/drawing/2014/main" id="{627608BB-5906-F9F3-7797-F542D6CE5782}"/>
              </a:ext>
            </a:extLst>
          </p:cNvPr>
          <p:cNvSpPr>
            <a:spLocks noGrp="1"/>
          </p:cNvSpPr>
          <p:nvPr>
            <p:ph idx="1"/>
          </p:nvPr>
        </p:nvSpPr>
        <p:spPr>
          <a:xfrm>
            <a:off x="549275" y="1987550"/>
            <a:ext cx="8042275" cy="4343400"/>
          </a:xfrm>
        </p:spPr>
        <p:txBody>
          <a:bodyPr/>
          <a:lstStyle/>
          <a:p>
            <a:pPr lvl="1" eaLnBrk="1" hangingPunct="1">
              <a:buFont typeface="Wingdings 2" pitchFamily="-65" charset="2"/>
              <a:buChar char=""/>
              <a:defRPr/>
            </a:pPr>
            <a:r>
              <a:rPr lang="en-US" sz="2800" dirty="0">
                <a:solidFill>
                  <a:srgbClr val="2C7C9F"/>
                </a:solidFill>
              </a:rPr>
              <a:t>Series of talks and meditations, given by laity and clergy</a:t>
            </a:r>
          </a:p>
          <a:p>
            <a:pPr marL="349250" lvl="1" indent="0" eaLnBrk="1" hangingPunct="1">
              <a:buFont typeface="Wingdings 2" pitchFamily="-65" charset="2"/>
              <a:buNone/>
              <a:defRPr/>
            </a:pPr>
            <a:endParaRPr lang="en-US" sz="2800" dirty="0">
              <a:solidFill>
                <a:srgbClr val="2C7C9F"/>
              </a:solidFill>
            </a:endParaRPr>
          </a:p>
          <a:p>
            <a:pPr lvl="1" eaLnBrk="1" hangingPunct="1">
              <a:buFont typeface="Wingdings 2" pitchFamily="-65" charset="2"/>
              <a:buChar char=""/>
              <a:defRPr/>
            </a:pPr>
            <a:r>
              <a:rPr lang="en-US" sz="2800" dirty="0">
                <a:solidFill>
                  <a:srgbClr val="2C7C9F"/>
                </a:solidFill>
              </a:rPr>
              <a:t>Small group discussion – talking about what it means to me, to us, for us</a:t>
            </a:r>
          </a:p>
          <a:p>
            <a:pPr lvl="1" eaLnBrk="1" hangingPunct="1">
              <a:buFont typeface="Wingdings 2" pitchFamily="-65" charset="2"/>
              <a:buChar char=""/>
              <a:defRPr/>
            </a:pPr>
            <a:endParaRPr lang="en-US" sz="2800" dirty="0">
              <a:solidFill>
                <a:srgbClr val="2C7C9F"/>
              </a:solidFill>
            </a:endParaRPr>
          </a:p>
          <a:p>
            <a:pPr lvl="1" eaLnBrk="1" hangingPunct="1">
              <a:buFont typeface="Wingdings 2" pitchFamily="-65" charset="2"/>
              <a:buChar char=""/>
              <a:defRPr/>
            </a:pPr>
            <a:r>
              <a:rPr lang="en-US" sz="2800" dirty="0">
                <a:solidFill>
                  <a:srgbClr val="2C7C9F"/>
                </a:solidFill>
              </a:rPr>
              <a:t>Sharing, bonding, laughing, singing, eating</a:t>
            </a:r>
          </a:p>
          <a:p>
            <a:pPr lvl="1" eaLnBrk="1" hangingPunct="1">
              <a:buFont typeface="Wingdings 2" pitchFamily="-65" charset="2"/>
              <a:buChar char=""/>
              <a:defRPr/>
            </a:pPr>
            <a:endParaRPr lang="en-US" sz="2800" dirty="0">
              <a:solidFill>
                <a:srgbClr val="2C7C9F"/>
              </a:solidFill>
            </a:endParaRPr>
          </a:p>
          <a:p>
            <a:pPr lvl="1" eaLnBrk="1" hangingPunct="1">
              <a:buFont typeface="Wingdings 2" pitchFamily="-65" charset="2"/>
              <a:buChar char=""/>
              <a:defRPr/>
            </a:pPr>
            <a:r>
              <a:rPr lang="en-US" sz="2800" dirty="0">
                <a:solidFill>
                  <a:srgbClr val="2C7C9F"/>
                </a:solidFill>
              </a:rPr>
              <a:t> Experiencing the love of God and others</a:t>
            </a:r>
          </a:p>
          <a:p>
            <a:pPr lvl="1" eaLnBrk="1" hangingPunct="1">
              <a:buFont typeface="Wingdings 2" pitchFamily="-65" charset="2"/>
              <a:buChar char=""/>
              <a:defRPr/>
            </a:pPr>
            <a:endParaRPr lang="en-US" sz="32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20036166-B75B-0B94-7C51-5E893EE735A5}"/>
              </a:ext>
            </a:extLst>
          </p:cNvPr>
          <p:cNvSpPr>
            <a:spLocks noGrp="1"/>
          </p:cNvSpPr>
          <p:nvPr>
            <p:ph type="title"/>
          </p:nvPr>
        </p:nvSpPr>
        <p:spPr>
          <a:xfrm>
            <a:off x="549275" y="107950"/>
            <a:ext cx="8042275" cy="6138863"/>
          </a:xfrm>
        </p:spPr>
        <p:txBody>
          <a:bodyPr/>
          <a:lstStyle/>
          <a:p>
            <a:br>
              <a:rPr lang="en-US" altLang="en-US">
                <a:ea typeface="ＭＳ Ｐゴシック" panose="020B0600070205080204" pitchFamily="34" charset="-128"/>
              </a:rPr>
            </a:br>
            <a:r>
              <a:rPr lang="en-US" altLang="en-US">
                <a:ea typeface="ＭＳ Ｐゴシック" panose="020B0600070205080204" pitchFamily="34" charset="-128"/>
              </a:rPr>
              <a:t>Some of this has to sound boring </a:t>
            </a:r>
            <a:br>
              <a:rPr lang="en-US" altLang="en-US">
                <a:ea typeface="ＭＳ Ｐゴシック" panose="020B0600070205080204" pitchFamily="34" charset="-128"/>
              </a:rPr>
            </a:br>
            <a:r>
              <a:rPr lang="en-US" altLang="en-US">
                <a:ea typeface="ＭＳ Ｐゴシック" panose="020B0600070205080204" pitchFamily="34" charset="-128"/>
              </a:rPr>
              <a:t>– but it isn’t.  </a:t>
            </a:r>
            <a:br>
              <a:rPr lang="en-US" altLang="en-US">
                <a:ea typeface="ＭＳ Ｐゴシック" panose="020B0600070205080204" pitchFamily="34" charset="-128"/>
              </a:rPr>
            </a:br>
            <a:br>
              <a:rPr lang="en-US" altLang="en-US">
                <a:ea typeface="ＭＳ Ｐゴシック" panose="020B0600070205080204" pitchFamily="34" charset="-128"/>
              </a:rPr>
            </a:br>
            <a:r>
              <a:rPr lang="en-US" altLang="en-US">
                <a:ea typeface="ＭＳ Ｐゴシック" panose="020B0600070205080204" pitchFamily="34" charset="-128"/>
              </a:rPr>
              <a:t>Because God shows up.</a:t>
            </a:r>
            <a:br>
              <a:rPr lang="en-US" altLang="en-US">
                <a:ea typeface="ＭＳ Ｐゴシック" panose="020B0600070205080204" pitchFamily="34" charset="-128"/>
              </a:rPr>
            </a:br>
            <a:endParaRPr lang="en-US" altLang="en-US">
              <a:ea typeface="ＭＳ Ｐゴシック" panose="020B0600070205080204" pitchFamily="34" charset="-128"/>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439F17C-0896-FCE4-C127-697770196853}"/>
              </a:ext>
            </a:extLst>
          </p:cNvPr>
          <p:cNvSpPr>
            <a:spLocks noGrp="1"/>
          </p:cNvSpPr>
          <p:nvPr>
            <p:ph type="title"/>
          </p:nvPr>
        </p:nvSpPr>
        <p:spPr>
          <a:xfrm>
            <a:off x="549275" y="169863"/>
            <a:ext cx="8042275" cy="1209675"/>
          </a:xfrm>
        </p:spPr>
        <p:txBody>
          <a:bodyPr/>
          <a:lstStyle/>
          <a:p>
            <a:pPr eaLnBrk="1" hangingPunct="1"/>
            <a:r>
              <a:rPr lang="en-US" altLang="en-US" sz="4000" b="1">
                <a:solidFill>
                  <a:srgbClr val="2C7C9F"/>
                </a:solidFill>
                <a:ea typeface="ＭＳ Ｐゴシック" panose="020B0600070205080204" pitchFamily="34" charset="-128"/>
              </a:rPr>
              <a:t>The</a:t>
            </a:r>
            <a:r>
              <a:rPr lang="en-US" altLang="en-US" sz="4000">
                <a:solidFill>
                  <a:srgbClr val="2C7C9F"/>
                </a:solidFill>
                <a:ea typeface="ＭＳ Ｐゴシック" panose="020B0600070205080204" pitchFamily="34" charset="-128"/>
              </a:rPr>
              <a:t> </a:t>
            </a:r>
            <a:r>
              <a:rPr lang="en-US" altLang="en-US" sz="4000" b="1">
                <a:solidFill>
                  <a:srgbClr val="2C7C9F"/>
                </a:solidFill>
                <a:ea typeface="ＭＳ Ｐゴシック" panose="020B0600070205080204" pitchFamily="34" charset="-128"/>
              </a:rPr>
              <a:t>Fourth Day </a:t>
            </a:r>
          </a:p>
        </p:txBody>
      </p:sp>
      <p:sp>
        <p:nvSpPr>
          <p:cNvPr id="8195" name="Content Placeholder 2">
            <a:extLst>
              <a:ext uri="{FF2B5EF4-FFF2-40B4-BE49-F238E27FC236}">
                <a16:creationId xmlns:a16="http://schemas.microsoft.com/office/drawing/2014/main" id="{72C820A3-0A5E-22E3-46E2-0622F5A4C651}"/>
              </a:ext>
            </a:extLst>
          </p:cNvPr>
          <p:cNvSpPr>
            <a:spLocks noGrp="1"/>
          </p:cNvSpPr>
          <p:nvPr>
            <p:ph idx="1"/>
          </p:nvPr>
        </p:nvSpPr>
        <p:spPr>
          <a:xfrm>
            <a:off x="549275" y="1776413"/>
            <a:ext cx="8042275" cy="4343400"/>
          </a:xfrm>
        </p:spPr>
        <p:txBody>
          <a:bodyPr/>
          <a:lstStyle/>
          <a:p>
            <a:pPr lvl="1" eaLnBrk="1" hangingPunct="1">
              <a:buFont typeface="Wingdings 2" pitchFamily="-65" charset="2"/>
              <a:buChar char=""/>
              <a:defRPr/>
            </a:pPr>
            <a:r>
              <a:rPr lang="en-US" sz="2800" dirty="0">
                <a:solidFill>
                  <a:srgbClr val="2C7C9F"/>
                </a:solidFill>
              </a:rPr>
              <a:t>The rest of one’s life</a:t>
            </a:r>
          </a:p>
          <a:p>
            <a:pPr lvl="1" eaLnBrk="1" hangingPunct="1">
              <a:buFont typeface="Wingdings 2" pitchFamily="-65" charset="2"/>
              <a:buChar char=""/>
              <a:defRPr/>
            </a:pPr>
            <a:endParaRPr lang="en-US" sz="2800" dirty="0">
              <a:solidFill>
                <a:srgbClr val="2C7C9F"/>
              </a:solidFill>
            </a:endParaRPr>
          </a:p>
          <a:p>
            <a:pPr lvl="1" eaLnBrk="1" hangingPunct="1">
              <a:buFont typeface="Wingdings 2" pitchFamily="-65" charset="2"/>
              <a:buChar char=""/>
              <a:defRPr/>
            </a:pPr>
            <a:r>
              <a:rPr lang="en-US" sz="2800" dirty="0">
                <a:solidFill>
                  <a:srgbClr val="2C7C9F"/>
                </a:solidFill>
              </a:rPr>
              <a:t>Bringing the joy of Christ</a:t>
            </a:r>
          </a:p>
          <a:p>
            <a:pPr marL="349250" lvl="1" indent="0" eaLnBrk="1" hangingPunct="1">
              <a:buFont typeface="Wingdings 2" panose="05020102010507070707" pitchFamily="18" charset="2"/>
              <a:buNone/>
              <a:defRPr/>
            </a:pPr>
            <a:r>
              <a:rPr lang="en-US" sz="2800" dirty="0">
                <a:solidFill>
                  <a:srgbClr val="2C7C9F"/>
                </a:solidFill>
              </a:rPr>
              <a:t>   to our world</a:t>
            </a:r>
          </a:p>
          <a:p>
            <a:pPr marL="349250" lvl="1" indent="0" eaLnBrk="1" hangingPunct="1">
              <a:buFont typeface="Wingdings 2" pitchFamily="-65" charset="2"/>
              <a:buNone/>
              <a:defRPr/>
            </a:pPr>
            <a:endParaRPr lang="en-US" sz="2800" dirty="0">
              <a:solidFill>
                <a:srgbClr val="2C7C9F"/>
              </a:solidFill>
            </a:endParaRPr>
          </a:p>
          <a:p>
            <a:pPr lvl="1" eaLnBrk="1" hangingPunct="1">
              <a:buFont typeface="Wingdings 2" pitchFamily="-65" charset="2"/>
              <a:buChar char=""/>
              <a:defRPr/>
            </a:pPr>
            <a:r>
              <a:rPr lang="en-US" sz="2800" dirty="0">
                <a:solidFill>
                  <a:srgbClr val="2C7C9F"/>
                </a:solidFill>
              </a:rPr>
              <a:t>Outreach</a:t>
            </a:r>
          </a:p>
          <a:p>
            <a:pPr lvl="2" eaLnBrk="1" hangingPunct="1">
              <a:buClr>
                <a:srgbClr val="215D77"/>
              </a:buClr>
              <a:buFont typeface="Wingdings 2" pitchFamily="-65" charset="2"/>
              <a:buChar char=""/>
              <a:defRPr/>
            </a:pPr>
            <a:r>
              <a:rPr lang="en-US" sz="2400" dirty="0">
                <a:solidFill>
                  <a:srgbClr val="2C7C9F"/>
                </a:solidFill>
              </a:rPr>
              <a:t>In our own congregations</a:t>
            </a:r>
          </a:p>
          <a:p>
            <a:pPr lvl="2" eaLnBrk="1" hangingPunct="1">
              <a:buClr>
                <a:srgbClr val="215D77"/>
              </a:buClr>
              <a:buFont typeface="Wingdings 2" pitchFamily="-65" charset="2"/>
              <a:buChar char=""/>
              <a:defRPr/>
            </a:pPr>
            <a:r>
              <a:rPr lang="en-US" sz="2400" dirty="0">
                <a:solidFill>
                  <a:srgbClr val="2C7C9F"/>
                </a:solidFill>
              </a:rPr>
              <a:t>In our communities</a:t>
            </a:r>
          </a:p>
          <a:p>
            <a:pPr lvl="1" eaLnBrk="1" hangingPunct="1">
              <a:buFont typeface="Wingdings 2" pitchFamily="-65" charset="2"/>
              <a:buNone/>
              <a:defRPr/>
            </a:pPr>
            <a:endParaRPr lang="en-US" dirty="0"/>
          </a:p>
          <a:p>
            <a:pPr lvl="1" eaLnBrk="1" hangingPunct="1">
              <a:buFont typeface="Wingdings 2" pitchFamily="-65" charset="2"/>
              <a:buChar char=""/>
              <a:defRPr/>
            </a:pPr>
            <a:endParaRPr lang="en-US" dirty="0"/>
          </a:p>
        </p:txBody>
      </p:sp>
      <p:pic>
        <p:nvPicPr>
          <p:cNvPr id="12292" name="Picture 1">
            <a:extLst>
              <a:ext uri="{FF2B5EF4-FFF2-40B4-BE49-F238E27FC236}">
                <a16:creationId xmlns:a16="http://schemas.microsoft.com/office/drawing/2014/main" id="{954EDBFB-4BFA-312D-AAA3-75044B8DF4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86438" y="1771650"/>
            <a:ext cx="3357562"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0E7FC36-9D18-C6C9-06C5-92DEE8180243}"/>
              </a:ext>
            </a:extLst>
          </p:cNvPr>
          <p:cNvSpPr>
            <a:spLocks noGrp="1"/>
          </p:cNvSpPr>
          <p:nvPr>
            <p:ph type="title"/>
          </p:nvPr>
        </p:nvSpPr>
        <p:spPr>
          <a:xfrm>
            <a:off x="549275" y="263525"/>
            <a:ext cx="8042275" cy="1057275"/>
          </a:xfrm>
        </p:spPr>
        <p:txBody>
          <a:bodyPr/>
          <a:lstStyle/>
          <a:p>
            <a:pPr eaLnBrk="1" hangingPunct="1"/>
            <a:r>
              <a:rPr lang="en-US" altLang="en-US" sz="4000" b="1">
                <a:solidFill>
                  <a:srgbClr val="2C7C9F"/>
                </a:solidFill>
                <a:ea typeface="ＭＳ Ｐゴシック" panose="020B0600070205080204" pitchFamily="34" charset="-128"/>
              </a:rPr>
              <a:t>The Fourth Day</a:t>
            </a:r>
          </a:p>
        </p:txBody>
      </p:sp>
      <p:sp>
        <p:nvSpPr>
          <p:cNvPr id="9219" name="Content Placeholder 2">
            <a:extLst>
              <a:ext uri="{FF2B5EF4-FFF2-40B4-BE49-F238E27FC236}">
                <a16:creationId xmlns:a16="http://schemas.microsoft.com/office/drawing/2014/main" id="{CC65FDB9-8B73-3359-9C6F-152CE6945EFD}"/>
              </a:ext>
            </a:extLst>
          </p:cNvPr>
          <p:cNvSpPr>
            <a:spLocks noGrp="1"/>
          </p:cNvSpPr>
          <p:nvPr>
            <p:ph idx="1"/>
          </p:nvPr>
        </p:nvSpPr>
        <p:spPr>
          <a:xfrm>
            <a:off x="549275" y="1574800"/>
            <a:ext cx="8042275" cy="4171950"/>
          </a:xfrm>
        </p:spPr>
        <p:txBody>
          <a:bodyPr/>
          <a:lstStyle/>
          <a:p>
            <a:pPr marL="349250" lvl="1" indent="0" eaLnBrk="1" hangingPunct="1">
              <a:buFont typeface="Wingdings 2" pitchFamily="-65" charset="2"/>
              <a:buNone/>
              <a:defRPr/>
            </a:pPr>
            <a:endParaRPr lang="en-US" dirty="0"/>
          </a:p>
          <a:p>
            <a:pPr lvl="1" eaLnBrk="1" hangingPunct="1">
              <a:buFont typeface="Wingdings 2" pitchFamily="-65" charset="2"/>
              <a:buChar char=""/>
              <a:defRPr/>
            </a:pPr>
            <a:r>
              <a:rPr lang="en-US" sz="2800" dirty="0">
                <a:solidFill>
                  <a:srgbClr val="2C7C9F"/>
                </a:solidFill>
              </a:rPr>
              <a:t>Specific support for prayer, </a:t>
            </a:r>
          </a:p>
          <a:p>
            <a:pPr marL="349250" lvl="1" indent="0" eaLnBrk="1" hangingPunct="1">
              <a:buFont typeface="Wingdings 2" panose="05020102010507070707" pitchFamily="18" charset="2"/>
              <a:buNone/>
              <a:defRPr/>
            </a:pPr>
            <a:r>
              <a:rPr lang="en-US" sz="2800" dirty="0">
                <a:solidFill>
                  <a:srgbClr val="2C7C9F"/>
                </a:solidFill>
              </a:rPr>
              <a:t>    study, and action through:</a:t>
            </a:r>
          </a:p>
          <a:p>
            <a:pPr lvl="2" eaLnBrk="1" hangingPunct="1">
              <a:buFont typeface="Wingdings 2" pitchFamily="-65" charset="2"/>
              <a:buChar char=""/>
              <a:defRPr/>
            </a:pPr>
            <a:r>
              <a:rPr lang="en-US" sz="2400" dirty="0">
                <a:solidFill>
                  <a:srgbClr val="2C7C9F"/>
                </a:solidFill>
              </a:rPr>
              <a:t>Ongoing small groups to </a:t>
            </a:r>
          </a:p>
          <a:p>
            <a:pPr marL="685800" lvl="2" indent="0" eaLnBrk="1" hangingPunct="1">
              <a:buFont typeface="Wingdings 2" panose="05020102010507070707" pitchFamily="18" charset="2"/>
              <a:buNone/>
              <a:defRPr/>
            </a:pPr>
            <a:r>
              <a:rPr lang="en-US" sz="2400" dirty="0">
                <a:solidFill>
                  <a:srgbClr val="2C7C9F"/>
                </a:solidFill>
              </a:rPr>
              <a:t>	 encourage one another </a:t>
            </a:r>
          </a:p>
          <a:p>
            <a:pPr lvl="2" eaLnBrk="1" hangingPunct="1">
              <a:buFont typeface="Wingdings 2" pitchFamily="-65" charset="2"/>
              <a:buChar char=""/>
              <a:defRPr/>
            </a:pPr>
            <a:r>
              <a:rPr lang="en-US" sz="2400" dirty="0">
                <a:solidFill>
                  <a:srgbClr val="2C7C9F"/>
                </a:solidFill>
              </a:rPr>
              <a:t>Larger gatherings </a:t>
            </a:r>
          </a:p>
          <a:p>
            <a:pPr marL="685800" lvl="2" indent="0" eaLnBrk="1" hangingPunct="1">
              <a:buFont typeface="Wingdings 2" pitchFamily="-65" charset="2"/>
              <a:buNone/>
              <a:defRPr/>
            </a:pPr>
            <a:r>
              <a:rPr lang="en-US" sz="2400" dirty="0">
                <a:solidFill>
                  <a:srgbClr val="2C7C9F"/>
                </a:solidFill>
              </a:rPr>
              <a:t>	to hear encouraging examples </a:t>
            </a:r>
          </a:p>
          <a:p>
            <a:pPr marL="685800" lvl="2" indent="0" eaLnBrk="1" hangingPunct="1">
              <a:buFont typeface="Wingdings 2" pitchFamily="-65" charset="2"/>
              <a:buNone/>
              <a:defRPr/>
            </a:pPr>
            <a:r>
              <a:rPr lang="en-US" sz="2400" dirty="0">
                <a:solidFill>
                  <a:srgbClr val="2C7C9F"/>
                </a:solidFill>
              </a:rPr>
              <a:t>   of Christian action (Ultreya). </a:t>
            </a:r>
          </a:p>
          <a:p>
            <a:pPr lvl="1" eaLnBrk="1" hangingPunct="1">
              <a:buFont typeface="Wingdings 2" pitchFamily="-65" charset="2"/>
              <a:buNone/>
              <a:defRPr/>
            </a:pPr>
            <a:endParaRPr lang="en-US" sz="2800" dirty="0">
              <a:solidFill>
                <a:srgbClr val="2C7C9F"/>
              </a:solidFill>
            </a:endParaRPr>
          </a:p>
          <a:p>
            <a:pPr lvl="1" eaLnBrk="1" hangingPunct="1">
              <a:buFont typeface="Wingdings 2" pitchFamily="-65" charset="2"/>
              <a:buChar char=""/>
              <a:defRPr/>
            </a:pPr>
            <a:endParaRPr lang="en-US" dirty="0"/>
          </a:p>
        </p:txBody>
      </p:sp>
      <p:pic>
        <p:nvPicPr>
          <p:cNvPr id="13316" name="Picture 4">
            <a:extLst>
              <a:ext uri="{FF2B5EF4-FFF2-40B4-BE49-F238E27FC236}">
                <a16:creationId xmlns:a16="http://schemas.microsoft.com/office/drawing/2014/main" id="{C358ACED-6F5E-3295-1C6E-D90C43B93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0" y="1773238"/>
            <a:ext cx="33591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36691</TotalTime>
  <Words>1355</Words>
  <Application>Microsoft Office PowerPoint</Application>
  <PresentationFormat>On-screen Show (4:3)</PresentationFormat>
  <Paragraphs>127</Paragraphs>
  <Slides>31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ＭＳ Ｐゴシック</vt:lpstr>
      <vt:lpstr>News Gothic MT</vt:lpstr>
      <vt:lpstr>Wingdings 2</vt:lpstr>
      <vt:lpstr>Calibri</vt:lpstr>
      <vt:lpstr>Times New Roman</vt:lpstr>
      <vt:lpstr>Verdana</vt:lpstr>
      <vt:lpstr>Tahoma</vt:lpstr>
      <vt:lpstr>Breeze</vt:lpstr>
      <vt:lpstr>Cursillo </vt:lpstr>
      <vt:lpstr>What is Cursillo? </vt:lpstr>
      <vt:lpstr>The Mission of Cursillo </vt:lpstr>
      <vt:lpstr>Goals of Cursillo </vt:lpstr>
      <vt:lpstr>Cursillo Components</vt:lpstr>
      <vt:lpstr>Three-Day Weekend </vt:lpstr>
      <vt:lpstr> Some of this has to sound boring  – but it isn’t.    Because God shows up. </vt:lpstr>
      <vt:lpstr>The Fourth Day </vt:lpstr>
      <vt:lpstr>The Fourth Day</vt:lpstr>
      <vt:lpstr>Cursillo lives the Marks of Congregational Vitality</vt:lpstr>
      <vt:lpstr>What says the former Archbishop of Canterbury?</vt:lpstr>
      <vt:lpstr>What says the former Presiding Bishop? </vt:lpstr>
      <vt:lpstr>What say another former Presiding Bishop? </vt:lpstr>
      <vt:lpstr>What Does a Former Bishop of Oregon say? </vt:lpstr>
      <vt:lpstr>What does the Former Bishop of Olympia say?</vt:lpstr>
      <vt:lpstr>What  Do Clergy Say? </vt:lpstr>
      <vt:lpstr>Clergy say:</vt:lpstr>
      <vt:lpstr>Clergy say:</vt:lpstr>
      <vt:lpstr>Clergy say:</vt:lpstr>
      <vt:lpstr>What do Parishioners Say? </vt:lpstr>
      <vt:lpstr> </vt:lpstr>
      <vt:lpstr>PowerPoint Presentation</vt:lpstr>
      <vt:lpstr>PowerPoint Presentation</vt:lpstr>
      <vt:lpstr>PowerPoint Presentation</vt:lpstr>
      <vt:lpstr>PowerPoint Presentation</vt:lpstr>
      <vt:lpstr>PowerPoint Presentation</vt:lpstr>
      <vt:lpstr>PowerPoint Presentation</vt:lpstr>
      <vt:lpstr>  Summary </vt:lpstr>
      <vt:lpstr>More information</vt:lpstr>
      <vt:lpstr>Based on a presentation developed by the  Canadian Anglican Cursillo Secretariat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Cursillo and the Parish</dc:title>
  <dc:creator>Carol  Marz</dc:creator>
  <cp:lastModifiedBy>Kevin Mallon</cp:lastModifiedBy>
  <cp:revision>110</cp:revision>
  <cp:lastPrinted>2012-05-29T04:10:50Z</cp:lastPrinted>
  <dcterms:created xsi:type="dcterms:W3CDTF">2012-05-27T23:21:55Z</dcterms:created>
  <dcterms:modified xsi:type="dcterms:W3CDTF">2025-10-17T17:33:27Z</dcterms:modified>
</cp:coreProperties>
</file>